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767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7F903-61DC-42F8-B027-12F2F7A4ED4A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29BB6-2685-4419-9D6F-1D1C01845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9BB6-2685-4419-9D6F-1D1C0184545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FF4AB9-C87C-402D-A1A9-1659AF24E553}" type="datetimeFigureOut">
              <a:rPr lang="pl-PL" smtClean="0"/>
              <a:pPr/>
              <a:t>2015-08-28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C6CD50-E0A7-4F41-8765-FB28B04861E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dissolve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571472" y="704850"/>
            <a:ext cx="7658128" cy="522448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/>
              <a:t>12 PRZYKAZAŃ LOGOPEDYCZNYCH DLA RODZICÓW MAŁYCH DZIECI </a:t>
            </a:r>
            <a:br>
              <a:rPr lang="pl-PL" sz="4400" dirty="0" smtClean="0"/>
            </a:br>
            <a:r>
              <a:rPr lang="pl-PL" sz="4400" dirty="0" smtClean="0"/>
              <a:t>wg Leona Kaczmarka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idx="4294967295"/>
          </p:nvPr>
        </p:nvSpPr>
        <p:spPr>
          <a:xfrm>
            <a:off x="642910" y="1928802"/>
            <a:ext cx="7586690" cy="278608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pl-PL" sz="3200" b="1" dirty="0" smtClean="0"/>
          </a:p>
          <a:p>
            <a:pPr marL="514350" indent="-514350">
              <a:buNone/>
            </a:pPr>
            <a:endParaRPr lang="pl-PL" sz="3200" b="1" dirty="0"/>
          </a:p>
        </p:txBody>
      </p:sp>
    </p:spTree>
  </p:cSld>
  <p:clrMapOvr>
    <a:masterClrMapping/>
  </p:clrMapOvr>
  <p:transition>
    <p:dissolv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 </a:t>
            </a:r>
            <a:r>
              <a:rPr lang="pl-PL" sz="4900" dirty="0" smtClean="0"/>
              <a:t>9. Dbaj o rozwój mowy swojego dziecka</a:t>
            </a:r>
            <a:endParaRPr lang="pl-PL" sz="49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Należy sprawdzać czy kształtowanie się mowy dziecka przebiega zgodnie z normą</a:t>
            </a:r>
            <a:endParaRPr lang="pl-PL" sz="2800" dirty="0"/>
          </a:p>
        </p:txBody>
      </p:sp>
      <p:pic>
        <p:nvPicPr>
          <p:cNvPr id="24578" name="Picture 2" descr="https://encrypted-tbn1.gstatic.com/images?q=tbn:ANd9GcTkuVoXv5qum4BhSumr3VQpRgfMFMy2TM_D0nCFMzh2vbtDmkvaq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571876"/>
            <a:ext cx="5200650" cy="25812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 10. Nie przeszkadzaj i nie zmuszaj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</a:t>
            </a:r>
          </a:p>
          <a:p>
            <a:pPr>
              <a:buNone/>
            </a:pPr>
            <a:r>
              <a:rPr lang="pl-PL" sz="2800" dirty="0" smtClean="0"/>
              <a:t>   Od momentu zdobycia przez dziecko umiejętności mówienia zdaniami nie wolno bezustannie przeszkadzać mu przez ciągłe poprawianie i zmuszanie  do poprawnego powtarzania, gdyż dziecko nabawi się kompleksu niższej wartości, straci zaufanie do otoczenia, przestanie mówić</a:t>
            </a:r>
            <a:endParaRPr lang="pl-PL" sz="2800" dirty="0"/>
          </a:p>
        </p:txBody>
      </p:sp>
      <p:sp>
        <p:nvSpPr>
          <p:cNvPr id="25602" name="AutoShape 2" descr="data:image/jpeg;base64,/9j/4AAQSkZJRgABAQAAAQABAAD/2wCEAAkGBxQSEhUUExQUFBUUFRcVFxcYGBQXFxQXFBQXFxQUFxUYHCggGBwlHBQUITEhJSkrLi4uFx8zODMsNygtLiwBCgoKDg0OGhAQGywfHyQsLCwsLCwsLCwsLCwsLCwsLCwsLCwsLCwsLCwsLCwsLCwsLCwsLCwsLCwsLCwsLCwsLP/AABEIAPgAywMBIgACEQEDEQH/xAAcAAACAwEBAQEAAAAAAAAAAAADBAIFBgABBwj/xAA+EAABAwIEAwYFAgUEAAcBAAABAAIRAyEEEjFBBVFhBhMicYGRMqGxwfBC0QcUI1LxYnKC4SQzY5Kyw9IW/8QAGgEAAwEBAQEAAAAAAAAAAAAAAAECAwQFBv/EACcRAAICAgICAQQCAwAAAAAAAAABAhEDIRIxBEFREyIyYRRxI4Gx/9oADAMBAAIRAxEAPwD6ICIv5LqW4+enkOWkIYF78p8ugkaIo53MSYG9t1I7ObqegGhP0UKhI15TojB2npbUg7SvazU2EQLXZrDz666yjMZ08lGgLIj3geaQ2ePaJFtPy64s/PXVBqVwy7jAibnl5qh4t2uoU5GbMb/CZj7e5RdDSs0NQtbrFv3Kq8Zx+jTmXAnla/qvnXHO2BqSGNjaZk/YD1WPxXECTdxPrMeyxll+Doh4zfZ9axHbVrZgA+vNIVe3Z2DT6r5SccdvdDONPNQ5zN4+PE+ojt6Zki3mnKPb1p6zzv6L5EMWdyUZmLHP5FTzmiv48D7Xg+2FF2pLfSR6Rporajx2i4T3gP28l8JpcRA3+qZZxcndUs8l2ZPxfg+70KrXiQQeZsTPJTmRob6gelyvjXD+0NRhs4jyP2Wt4b2tcQ0OM38lpHKmYzwOJsssTAFtF5hnQDvbpP8A2k8FxdlQwDDjzRmVJcANz7dfqrsyotMO4OAIGt0OmPEZ5+dtptoi0medrKRZPvNk0yQDdDP5/wBWXlrG37TuESpSEXJ29SDqojL0VaA8yyIvIO+469Chio3eAdD6JmmOW6E8GbEoJIz5odC83cL+0G3opPH77odF3iv6wdLWQMay87STp5Wlc2wIuen/ABvr1lTB/J/IUHPieXXQovQqBU2RzP5/lV3E+JtotJLgDrEWndVfG+0LaQIDr6CJ+u6+ccT4jUrugkn1P00Cynko3x4uQ/2j4+6s45XEjTaPILOYnwCXkk7N/dNhuQeHxP8AUhqCMLq5xM/3G0f7RsuZycuzuhBLoqMRiXv08LelkuKX+VdtwrHG7jHIfumKvCacWcfb7Jp0aKrM05qIyiPNXLOEAb35bBeO4e7aChyNEkVRpgKMWvCerUHC5B5f4SzqJdtACFIpxXoGwSjUsGT0Um0xvp9USnXjRJsXE8FJzSmKGLc3z+q9pYg6QjgB2yVilBFrwvjRETst72e4yHEAuB68+h6r5M6jF226Jnh/FHMNyRCuMmjky4Uz9ACsA3X73UqNrX0m8R5LCdmu0k2eRFvFylbWlUBdIj4fP88l1RdnBJOL2SxL5Mac+fSFCNdFz/hBJj5a+agXaWd8uqr9CQVrYBjX1gwIUhTzXvfzC5tQdST+yH3Luf8A8kEv9A3zv0E7GeQ/NVCkJJO2nnbl7hGeD9DbyQcxHkJP7IGGL4F8xkgQIt+c1nOP8TDdxytqfOZV1iqngMeUTEeZCxXFqAknlc+fkVEmXBbM5xPEmo7kPc/RVLidG26qzxABk7KpqU3OPL6wuV7Z6ENdEHv5SY9h1hdSwr6huTHyT+GwHO6fZT2CaiapiNLBtZ1PPVMNw87KyoYFPUcGq4lKinpYBNswXRW7MOiGgnwBlS3BN/tlRqcKa7VoV4zDLzuEcQM3V4Ezkln8IaNvRa7+WS1XD9EnEaZj6mBGwAQTgo/JWqrYQckk/CRsocR2Z/ues+iXr4X3hX1WgOX1SlSjEwEqoRW8OxzqZ+RX1nsjju9pHWYA5+i+Q4miRcq47P8AHqlBwyu8MzGy1xypnJ5GK1aPtYZIkiALD9+nkhuqHb8529l1PFNqUA9sEObtfXVDDrdNPSF1P5POXwMscQLmRtAXGseR9h+68o6xrbeP8+6YzJMaVgXjU+6AZ2vrfkRsmHMnU/hGhUXCyARU44m4uAbWvO5M/ZY3tE6MrNHOOnKNP3W7xZERI9vsvn3GTmxLiNGANHKSJJ9llkejbEvuKvFxZqBSoga67ppzLqdOnKySO6J7Qpl3QKyoYQKOHpq0oMVUWiFGgEy2ii06aM2mmiwApqYYmGtXpamIFkUu76KTWImVAmBdSQH0gnkF7UmUVlWkka1NXFVqUxDEmhlLVpXSdamrWs1K1WKBWUmNw+ZsDmqcjLIK09SiqDiVO6noT2WnA+L1GCGvItEfpvzC+k9lsecRQaXEZwYI+6+PYJ/i+S+wdlcEynQB5+I+0ALuxZFKHF9nkeTicMvJdM0LDcW59PVGlK4dwGgJ1HsPumwZ3jpCGiUyBF9hztcpaq1xJiwHuU23ym3OL6bodV5B0F/n+GEqsEyp4kMrTeI52C+fPdMnTMc3uV9A49ai4nlHusBUbsOf3WOTtHRhB5bymGMQm6pmikdkRnD01Z0WpWgm6ZRZohpgRQEAVEek9JMpEolc5iIwSiilKYhYBShH7tL4gwgEiJcOai8iYQxTleVqRKmyiFVyUrFQxFOoNJQA9w+IFJsYOqxJVwmqlYINQSLJXZDFGGdfJVfFsKrJ4O2yFXGZvkkyGZhggr6/2Nd3mHpk3sQV8sxFGHG26+lfw9f/AOHjk4/SQrwyqRz+UrjZraRUifyyhSfmMGOvpdGDHbuHt7Lpo4XoJ+34EONTqZ5eX2U3zz/Nyeai0X3v5+kbIQMz3ayt/Tyi8uAPzssTW8Obott2vbDAZ/UB8iVhMe65A3WGT8jqw9HlBWFAJGi2AmaTibAJPR0xtscfiMosEXCB7jJt0UsJhNyrSmGhKmzbkkcynzRAyyLTcCvKgsr4k8iVEwnqTlU06907ReklsbaGqgSVUJ1z7JDEuhNoSYSjTlEc0BBpP8Mqox/GCJi0bn6p0RybZbOe1L1Q07LK1uPOLsralNztYBG69pcbe10VG5fPfyIQ40OMk32XOIwrTsqmthiw20VvTqZhKBVbKzcfZpZUVGboOSPIqzfRSb2QpIZS4xgn82W3/h4f6bxycD7j/pY3iFPUrYfw/Px+TfSJ/dEPyMM6+xmuzCQ6LzB6ap1tRLVWWN4+l1LK3cu9l1as4X0M5eRsOcXuvHtiTPO/LcTC4P8AInzUwZFxHzTsVGW7VU/CDredecLFYtkv8/8AC3vaY/0jrMt184WLxDPF81jP8jpwdAW0rQrDDUgFGjSTTGJUdcdHlfEim2SqWpxmoZc2GsFy46R5lE4qwF3iIgbc1lf4h1y1lKm2zHEl0aGBYFXBcuyM2T6a12XWB7W0S+HYhzRfxEEtHqNlqcLxAkNJIId8JGhHMHdfFKFNhpveamWo3Lkp5Se8zEh0OFm5RBvrK3P8N8QXUK1J85WuGTfKTMgLXimtaMZZZxa5bNnXfBsnMLX5qq7/AMLZ+IC6GMVCybo6FFyNE7EiLJTEVpVaMUve9nRS5Gix0WHEcXDWNbvHqSvn38SMcWPZQkhpbnfB+I7NnktXWBJEiY0vcKt4twKni3h1Rzg4DLytyK1hJI5suKUqro+ZcQwTqLaTyacVml7MjgXNDXZfEAZYehW77JcS7/Df1DLmEtk6mNPsrHC/w9w8TIMcz9lZ4XgdKiIaQPJDnqjOOB8rWgfC6xEggxzKscwKB3bRooOHJYWd/FsZe0KvxTUQEqFQypsHHRTcRGi1H8O4mprt91nOJslhja6uuwDw0w4wXaX1nbqnD8jnzL/Gz6C4SI9+o5IuQ9B7oLKoAvsB7pjMea6TzbOt+XXOcBYWOgv+XQ3OIFozEWv9D6rm07yeQva5585RQ7KPtTai/TY63Jnksg65HkFr+2Dh3Mc3AfX9ljzqfb2Wc+zq8dDbaoAUDWc7SwQAeaI1yg7FGz12DzbD1SmM7NsrWqAEC99k615RWsJ1KORX037KzD9kMFTBLmhx5De/y0TVPDNZakwU29Bc+ZTwoJqhhRunysPpJbKHFtLR1KnhqEAFwPmnMQxr60E+FnzKJxfHMYzUQokbYo8nQccPtKrsQ003TBj6K8GPHdt0s0etkhiHmpqA0fMor2JbdEsrcoMoLaQdomKb2sHJL8NrtqPflMxZKzR4uMbPe4UX0FaOoyhOpobEkircyF4SnarEs9iRTjoA5CqIzkGogyaEq8IOIxrW5Gt+KRptdTxCWwNJofm3LgZ8joqjsIxTez6NRxlV4F2tt66c153T/wC8+6oDxt0Q0T1IAH0SbuM1Z+ID0C7EqI/hJfB9MIubny+evovQ282E28ypPN9fT6qLWbk/IbnX6KTxaKjjtEOpPBjnzgi48lhd19B4xIpP0OVpzWjbVfP6lis8nZ0+OTCkxQCMxZNnp40EosTrGIVJqapqbOij0QLkwBdIPe6qdSG7AclLtLiBToyTFxPVZVnahuZrWguJMABFoz4Slv0bGlw4FQfwNr/iEpWhxGo0SaboWj4ZjWuE6gp6I2toz9bhcEEahExGIBbexC1WJwzXCQs1xvhwe0jTaUNUEJ0zE4iricVUNOjOQGC/QdbrX8C4UMMwNBknU8yu4RWp0mBkZS23n1TWdztLD5pJVs0eWWTXoshbWECo9vMe6r8ZTiMxJnqh0WtCZUcbascc8bXS1RqWwdUF7gPP5p14UjenQm9qXqNTVQJeogiUSpxlio4O4nk/6hT4gLJHDYjK2oOgPqqg/uRK0xvE40NsNfoq11Um8r3DYZ9UgNuT7AdTyWqw/Y/wiardF0zls0y5oR/I+mPHWPzkhTHuesxde1HX9eRuo053J0jbWdfp7JnzgLGszU3z+ppjyixjbVfN8Qb+gX0mvUgHe0deRK+c40DMd7keziomdHj90RYmKYQaaZprnZ6+MZphN0wlGI7HJG/olxfhDMTTyOkcjyWV/wD5FmGe2pnLnA2FlrcVjMjLamwCrsMwklzzJP5ZVxXZzyySS4p6DYas8iA0AdboeHwr6TiWusb5dh5K4wtILzEta3e6p9GfJoCzH1NLKL2l3xXRmMCK4RZSMz+Lwx1CEMc5o0Vvibqtr0VNDTaFMXjw5pFySLAaqgGGxrv1Bg5bx5q8y5HZgiN4i1usBD2deDLbIcA4eaDfGS57zJJ+itnlUNfjjXvaxhkkjTZXRJSX6DJF8rZCqlqpRnpbEVIVUTRXcXdDSocA7O1q4c7LDHQBmtMbhaTgfBW1nZqhmLhnluea1TqjaYiwjl9Fviw3tmT7pGOw/C20hB1GqZDiNAYTpALy47n2Xrit6O5RVGmxFUNbNxGxM+fO6pMTxWp+nwN2tf5r3iOOFSzPEBdxaDE6R8lXmsNt4/IUJpny+GCe2LY3iLtC9xJtrbqqWoYJHIz7/wCCn+IcLqVHBzTlj4dxFplI4/APZFTUNGV0DQHQkcp3WU07O+EYeiVNyapuSFMQnKZWLOyCodpvRWFKsciNdaUi26QljcWe8O8WATWEwzn3JI6BJUaMuzHmr/B1AFp6o5O3ZEYdwFnEKVLCmZJJTTq4RKBBRQJv2esIUKycewQka5QP+hWqUnVCaqGUs+6EgbEqtOypa/AxiKl3uaANButC5qSqPyODvQ+qmhRm07R3D+D06A8Lb8902+pAU+/p2zVR/wAfF9E9QOEyk5sziDGbYxyWixiflfcrTZTkl3wgqWHwd5NynA4bK6bTZRbJ+KNVrDEj1NY18tieGqZYL2wR8MWnzHJdVq5tT/0lq2ILpcTr8kpXqAalar7Sow+6/Y/nAvKC4vNxugYCkTc6KzCfZTZ4x7mGBlIeLEH2Q6NIETUa4OEgFpsYMkTzExysnuHYAOeC6zWX1+HoHe6MaM5XMMNvmIGkuJbAO14Xm7TPk20paKvC4jKYcfCbAmAZ5FWD8ODcX+/mg90wipmsJAMTYzr5Gxjoi4SpkcaTjf8ASdnDmF0xlfZ2YZX0Z7ieCFMggeBxt/pP9h+yXyrV4zDtILXCWusRz6jqsljqTsM4Nd4qZ+B/Mcj1Wc4bPRxvkqCtKhjK+VjpMCEE4sefkgV3F8NIEHbmoSFOS6BsxL3WYCTzTmBwuI/U5vpM+qbosa0W9Fa4Vwi6qjJSoQwmBdmzOcT02C0OCphKSBomKTxCdUJysecLJDENmUyx1kNzVVEWIVKcBBc1O1GoBakMRqU1WcVo5hlGrrfur2o2yDhcJJzn06KBx7K7D8PDWgQvK2F6K5fShBqUrJ0XZRljm/CU3V4m6o4B3hG/UpipRSdbDKlJxKWSUXYzVqho6KvwwNV8/pHzQcRSMRJjkrThD2ARYHkt45FI74eRGSrpllSbARoUcqkt1Esb4fUL2lhbH9usOIH6vXbomcDhajGls62M3kb+S84VTNNpBcC5wzR/aZg/b2XPxdR2QNFzOYgSBG0rzpwTVs+Spkn4bu2DNDqZtbVnnzHVe4nCUzTDA4ZmNlpMSOSKSHtLc0PiD6i4hZriGPZhnuYxxqGBuIEfpKtPjHSOjH13/otP5oZPHDS3Wfss1xXiYqg02iWE6kfTkk8bin1nZn6nYWFtLKWHoJuTo7I3/RChh+iYxOEzNtYi4TlKknqVCVJoilo0axtl9ZTfdV2/okdCPur/AA+Hi6NiIiE0hNozbcc4EBzS2eeisqdWyhjKAcIcJaqR1R1E5Zlh0PLzSvYOJenFxZEpYmVWUoNyUZrgmZ8kPOrShh8lA71WHD6MeI6oGccNNjpv+yabSBRBC5FDj0KvpQlq7FY1SEk5qZaEn00s+mrKo1LFiQXZX1aG6Ufh1buYgPpIokrv5mq2wd7qY4tV6eyM+kgmgjlJeyvqTXs1LqLoL5sbO26i+0RHqlm8fp0ZAqB0WGW8zBNxyMhYytiqlT43OcNYJsPIaL2nSRRxxgXeN7RVHt7un4Gbm2Z06ydlVU6SnTpJynR6INoQSBUqSeo0rKVKimaVNBsieHp3VhQpoVKnCahANhHGAkMU9Fq1Um9BJE1oEJDENDp0M7bKWLqe6r6T8xuUUTYA95TPhBe3luP3UhxtmhseRsm8TiWsbcgef7qrbwuvjZdRDRTFs7t+rG7pb6Q1Hky1w2LBIJI6BXeHxCwrOzdbC1Q91Rrmx4i85IuANbTJC0tCqYHwkc21KZ2tZrp1hVTHkisbpsv2VpTLHyseziTiQGtlzjAa3vXOceQbmJO+2yI7F1QQ11Nwc74WmjLnf7AWy6OidGL8hGreAgPalW45slrWVJlxDBTqZgCQfgDZA8bdtxzCk7iDA0OJN5EQZGUEuzCJEAGZ0hFGkZpq7CVAlypPxXihrajzb4GPfE6Dwg36JZvEqZ0zGxdGR8lomXARJaC1wJ0sUUPnFewuUITmrv5xkkeIEEAgtcCySA3OI8ElzYmNRzRntQHJPoUcyUE0k28KCQjNU2JhjF7RpptlNBKR5Rop2kxCpNTlJqZoj2kxHptuvWBTNlIwjCpOqJcvUTVQDPHuS1WrZe1npDEPQDFsZXVdiseyk3M4x9T0A3UsbVMw0FzjZrRq47AK87N9kWZm1cS5zqp0blmnT/0id+qFGzkzZljQHgXAaFR2fEE1Haim4w1u48O63lGk0NAaAANANB6ITOHUKkU8t2tBBiCYtNkPG4B1FoNN+a+jv/0to3HVBi8n6iSK7tTQDqTmn/QP/cXn/wCtYLBsNKsxh07xhHlnEracTxL6tORTfOYTAJjK10TH+9Vj8Dg3d2aprMcKbC6G17VA4F8nKNbi2loFgS5UzPJP7mVeDqAd43MGOfSyNe45Wj+oxzmF2jczWubJtoDqneCV6dF1NtR1ODWDwO8Y5tECjWa97ntOVmYvY2JkxOySYMIcnjcfFNWTXBDe6GgAj/zTFh/yARcMzCZgHPfll/jZ3+aDXaKOZrm2/pZnOIjWwkCZM+w7atKWioPAcHTpOp0n5spbXpgMpVL5zkbniTuM3JrDY0h9R5cKlR1TLFINqNNIFrqtnPGUVAGMEnNDX9YQ75ssDC7J3bc5/q/GKehMEgZzHhFhPIJxlXDgA565Ic4kAVpLQ10NEhts2SD4Sdzqiy1FL5IhzAXuY+kTTPd0SalJlTJUbJq+NwhzWO7vo8uMeG8hXpmkymA1pbT8Tswy1A2tWd/LOdowgFr23h0if0lek0Zb/VqEd68uBbXE0YfkYHBgIfZhn/1Lkwhd74Gljqned34mkVC3vc9CGsLmgFmQ4mS6DIHRAe9/8DOxYDGAxLc2fQOIYQ3CioTs1tRwBMaTqEua7IaRYim1xcXZQ584YvaMz4c4TX5G5EeEIz3SSP6xbnp5XAOkU8zu/fBiXAAQCDMi2qg2oMwDg/Lmoy5prkNaTU/mMgLQTAFKMwmajomBAU/1ZZuAN0OEvhXS45S8t8XxZpHi8A8QHiy6xaZi0JrKoOqLtWU9FqaYF4uSHWhljEdpXLkwQVjlz3LlyRZE1Eu+ouXJCvYvVqKvr1Fy5JkyYxwbCZXsrutfwncDQuWtxeI0ib7gSdOi5ctcXTPKyO5pv5OwrnyCCc2sn9LJEyrPiLamV0Oblifhk25fNcuVSjyJwq5f2xDCNY/wCkAYmSASfMp6rhWilvMbOcPoVy5ZRW2zs8qMYTXFHzLtTSxQBdRc54BAcwgOkAzIcRMWnXZJcMxuYXsdxuFy5ZXs2wvRc0ayapVFy5ao3DiomGVBC5cgCbXr0lcuTEwbioyuXIEz/9k="/>
          <p:cNvSpPr>
            <a:spLocks noChangeAspect="1" noChangeArrowheads="1"/>
          </p:cNvSpPr>
          <p:nvPr/>
        </p:nvSpPr>
        <p:spPr bwMode="auto">
          <a:xfrm>
            <a:off x="155575" y="-1881188"/>
            <a:ext cx="3209925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604" name="AutoShape 4" descr="data:image/jpeg;base64,/9j/4AAQSkZJRgABAQAAAQABAAD/2wCEAAkGBxQSEhUUExQUFBUUFRcVFxcYGBQXFxQXFBQXFxQUFxUYHCggGBwlHBQUITEhJSkrLi4uFx8zODMsNygtLiwBCgoKDg0OGhAQGywfHyQsLCwsLCwsLCwsLCwsLCwsLCwsLCwsLCwsLCwsLCwsLCwsLCwsLCwsLCwsLCwsLCwsLP/AABEIAPgAywMBIgACEQEDEQH/xAAcAAACAwEBAQEAAAAAAAAAAAADBAIFBgABBwj/xAA+EAABAwIEAwYFAgUEAAcBAAABAAIRAyEEEjFBBVFhBhMicYGRMqGxwfBC0QcUI1LxYnKC4SQzY5Kyw9IW/8QAGgEAAwEBAQEAAAAAAAAAAAAAAAECAwQFBv/EACcRAAICAgICAQQCAwAAAAAAAAABAhEDIRIxBEFREyIyYRRxI4Gx/9oADAMBAAIRAxEAPwD6ICIv5LqW4+enkOWkIYF78p8ugkaIo53MSYG9t1I7ObqegGhP0UKhI15TojB2npbUg7SvazU2EQLXZrDz666yjMZ08lGgLIj3geaQ2ePaJFtPy64s/PXVBqVwy7jAibnl5qh4t2uoU5GbMb/CZj7e5RdDSs0NQtbrFv3Kq8Zx+jTmXAnla/qvnXHO2BqSGNjaZk/YD1WPxXECTdxPrMeyxll+Doh4zfZ9axHbVrZgA+vNIVe3Z2DT6r5SccdvdDONPNQ5zN4+PE+ojt6Zki3mnKPb1p6zzv6L5EMWdyUZmLHP5FTzmiv48D7Xg+2FF2pLfSR6Rporajx2i4T3gP28l8JpcRA3+qZZxcndUs8l2ZPxfg+70KrXiQQeZsTPJTmRob6gelyvjXD+0NRhs4jyP2Wt4b2tcQ0OM38lpHKmYzwOJsssTAFtF5hnQDvbpP8A2k8FxdlQwDDjzRmVJcANz7dfqrsyotMO4OAIGt0OmPEZ5+dtptoi0medrKRZPvNk0yQDdDP5/wBWXlrG37TuESpSEXJ29SDqojL0VaA8yyIvIO+469Chio3eAdD6JmmOW6E8GbEoJIz5odC83cL+0G3opPH77odF3iv6wdLWQMay87STp5Wlc2wIuen/ABvr1lTB/J/IUHPieXXQovQqBU2RzP5/lV3E+JtotJLgDrEWndVfG+0LaQIDr6CJ+u6+ccT4jUrugkn1P00Cynko3x4uQ/2j4+6s45XEjTaPILOYnwCXkk7N/dNhuQeHxP8AUhqCMLq5xM/3G0f7RsuZycuzuhBLoqMRiXv08LelkuKX+VdtwrHG7jHIfumKvCacWcfb7Jp0aKrM05qIyiPNXLOEAb35bBeO4e7aChyNEkVRpgKMWvCerUHC5B5f4SzqJdtACFIpxXoGwSjUsGT0Um0xvp9USnXjRJsXE8FJzSmKGLc3z+q9pYg6QjgB2yVilBFrwvjRETst72e4yHEAuB68+h6r5M6jF226Jnh/FHMNyRCuMmjky4Uz9ACsA3X73UqNrX0m8R5LCdmu0k2eRFvFylbWlUBdIj4fP88l1RdnBJOL2SxL5Mac+fSFCNdFz/hBJj5a+agXaWd8uqr9CQVrYBjX1gwIUhTzXvfzC5tQdST+yH3Luf8A8kEv9A3zv0E7GeQ/NVCkJJO2nnbl7hGeD9DbyQcxHkJP7IGGL4F8xkgQIt+c1nOP8TDdxytqfOZV1iqngMeUTEeZCxXFqAknlc+fkVEmXBbM5xPEmo7kPc/RVLidG26qzxABk7KpqU3OPL6wuV7Z6ENdEHv5SY9h1hdSwr6huTHyT+GwHO6fZT2CaiapiNLBtZ1PPVMNw87KyoYFPUcGq4lKinpYBNswXRW7MOiGgnwBlS3BN/tlRqcKa7VoV4zDLzuEcQM3V4Ezkln8IaNvRa7+WS1XD9EnEaZj6mBGwAQTgo/JWqrYQckk/CRsocR2Z/ues+iXr4X3hX1WgOX1SlSjEwEqoRW8OxzqZ+RX1nsjju9pHWYA5+i+Q4miRcq47P8AHqlBwyu8MzGy1xypnJ5GK1aPtYZIkiALD9+nkhuqHb8529l1PFNqUA9sEObtfXVDDrdNPSF1P5POXwMscQLmRtAXGseR9h+68o6xrbeP8+6YzJMaVgXjU+6AZ2vrfkRsmHMnU/hGhUXCyARU44m4uAbWvO5M/ZY3tE6MrNHOOnKNP3W7xZERI9vsvn3GTmxLiNGANHKSJJ9llkejbEvuKvFxZqBSoga67ppzLqdOnKySO6J7Qpl3QKyoYQKOHpq0oMVUWiFGgEy2ii06aM2mmiwApqYYmGtXpamIFkUu76KTWImVAmBdSQH0gnkF7UmUVlWkka1NXFVqUxDEmhlLVpXSdamrWs1K1WKBWUmNw+ZsDmqcjLIK09SiqDiVO6noT2WnA+L1GCGvItEfpvzC+k9lsecRQaXEZwYI+6+PYJ/i+S+wdlcEynQB5+I+0ALuxZFKHF9nkeTicMvJdM0LDcW59PVGlK4dwGgJ1HsPumwZ3jpCGiUyBF9hztcpaq1xJiwHuU23ym3OL6bodV5B0F/n+GEqsEyp4kMrTeI52C+fPdMnTMc3uV9A49ai4nlHusBUbsOf3WOTtHRhB5bymGMQm6pmikdkRnD01Z0WpWgm6ZRZohpgRQEAVEek9JMpEolc5iIwSiilKYhYBShH7tL4gwgEiJcOai8iYQxTleVqRKmyiFVyUrFQxFOoNJQA9w+IFJsYOqxJVwmqlYINQSLJXZDFGGdfJVfFsKrJ4O2yFXGZvkkyGZhggr6/2Nd3mHpk3sQV8sxFGHG26+lfw9f/AOHjk4/SQrwyqRz+UrjZraRUifyyhSfmMGOvpdGDHbuHt7Lpo4XoJ+34EONTqZ5eX2U3zz/Nyeai0X3v5+kbIQMz3ayt/Tyi8uAPzssTW8Obott2vbDAZ/UB8iVhMe65A3WGT8jqw9HlBWFAJGi2AmaTibAJPR0xtscfiMosEXCB7jJt0UsJhNyrSmGhKmzbkkcynzRAyyLTcCvKgsr4k8iVEwnqTlU06907ReklsbaGqgSVUJ1z7JDEuhNoSYSjTlEc0BBpP8Mqox/GCJi0bn6p0RybZbOe1L1Q07LK1uPOLsralNztYBG69pcbe10VG5fPfyIQ40OMk32XOIwrTsqmthiw20VvTqZhKBVbKzcfZpZUVGboOSPIqzfRSb2QpIZS4xgn82W3/h4f6bxycD7j/pY3iFPUrYfw/Px+TfSJ/dEPyMM6+xmuzCQ6LzB6ap1tRLVWWN4+l1LK3cu9l1as4X0M5eRsOcXuvHtiTPO/LcTC4P8AInzUwZFxHzTsVGW7VU/CDredecLFYtkv8/8AC3vaY/0jrMt184WLxDPF81jP8jpwdAW0rQrDDUgFGjSTTGJUdcdHlfEim2SqWpxmoZc2GsFy46R5lE4qwF3iIgbc1lf4h1y1lKm2zHEl0aGBYFXBcuyM2T6a12XWB7W0S+HYhzRfxEEtHqNlqcLxAkNJIId8JGhHMHdfFKFNhpveamWo3Lkp5Se8zEh0OFm5RBvrK3P8N8QXUK1J85WuGTfKTMgLXimtaMZZZxa5bNnXfBsnMLX5qq7/AMLZ+IC6GMVCybo6FFyNE7EiLJTEVpVaMUve9nRS5Gix0WHEcXDWNbvHqSvn38SMcWPZQkhpbnfB+I7NnktXWBJEiY0vcKt4twKni3h1Rzg4DLytyK1hJI5suKUqro+ZcQwTqLaTyacVml7MjgXNDXZfEAZYehW77JcS7/Df1DLmEtk6mNPsrHC/w9w8TIMcz9lZ4XgdKiIaQPJDnqjOOB8rWgfC6xEggxzKscwKB3bRooOHJYWd/FsZe0KvxTUQEqFQypsHHRTcRGi1H8O4mprt91nOJslhja6uuwDw0w4wXaX1nbqnD8jnzL/Gz6C4SI9+o5IuQ9B7oLKoAvsB7pjMea6TzbOt+XXOcBYWOgv+XQ3OIFozEWv9D6rm07yeQva5585RQ7KPtTai/TY63Jnksg65HkFr+2Dh3Mc3AfX9ljzqfb2Wc+zq8dDbaoAUDWc7SwQAeaI1yg7FGz12DzbD1SmM7NsrWqAEC99k615RWsJ1KORX037KzD9kMFTBLmhx5De/y0TVPDNZakwU29Bc+ZTwoJqhhRunysPpJbKHFtLR1KnhqEAFwPmnMQxr60E+FnzKJxfHMYzUQokbYo8nQccPtKrsQ003TBj6K8GPHdt0s0etkhiHmpqA0fMor2JbdEsrcoMoLaQdomKb2sHJL8NrtqPflMxZKzR4uMbPe4UX0FaOoyhOpobEkircyF4SnarEs9iRTjoA5CqIzkGogyaEq8IOIxrW5Gt+KRptdTxCWwNJofm3LgZ8joqjsIxTez6NRxlV4F2tt66c153T/wC8+6oDxt0Q0T1IAH0SbuM1Z+ID0C7EqI/hJfB9MIubny+evovQ282E28ypPN9fT6qLWbk/IbnX6KTxaKjjtEOpPBjnzgi48lhd19B4xIpP0OVpzWjbVfP6lis8nZ0+OTCkxQCMxZNnp40EosTrGIVJqapqbOij0QLkwBdIPe6qdSG7AclLtLiBToyTFxPVZVnahuZrWguJMABFoz4Slv0bGlw4FQfwNr/iEpWhxGo0SaboWj4ZjWuE6gp6I2toz9bhcEEahExGIBbexC1WJwzXCQs1xvhwe0jTaUNUEJ0zE4iricVUNOjOQGC/QdbrX8C4UMMwNBknU8yu4RWp0mBkZS23n1TWdztLD5pJVs0eWWTXoshbWECo9vMe6r8ZTiMxJnqh0WtCZUcbascc8bXS1RqWwdUF7gPP5p14UjenQm9qXqNTVQJeogiUSpxlio4O4nk/6hT4gLJHDYjK2oOgPqqg/uRK0xvE40NsNfoq11Um8r3DYZ9UgNuT7AdTyWqw/Y/wiardF0zls0y5oR/I+mPHWPzkhTHuesxde1HX9eRuo053J0jbWdfp7JnzgLGszU3z+ppjyixjbVfN8Qb+gX0mvUgHe0deRK+c40DMd7keziomdHj90RYmKYQaaZprnZ6+MZphN0wlGI7HJG/olxfhDMTTyOkcjyWV/wD5FmGe2pnLnA2FlrcVjMjLamwCrsMwklzzJP5ZVxXZzyySS4p6DYas8iA0AdboeHwr6TiWusb5dh5K4wtILzEta3e6p9GfJoCzH1NLKL2l3xXRmMCK4RZSMz+Lwx1CEMc5o0Vvibqtr0VNDTaFMXjw5pFySLAaqgGGxrv1Bg5bx5q8y5HZgiN4i1usBD2deDLbIcA4eaDfGS57zJJ+itnlUNfjjXvaxhkkjTZXRJSX6DJF8rZCqlqpRnpbEVIVUTRXcXdDSocA7O1q4c7LDHQBmtMbhaTgfBW1nZqhmLhnluea1TqjaYiwjl9Fviw3tmT7pGOw/C20hB1GqZDiNAYTpALy47n2Xrit6O5RVGmxFUNbNxGxM+fO6pMTxWp+nwN2tf5r3iOOFSzPEBdxaDE6R8lXmsNt4/IUJpny+GCe2LY3iLtC9xJtrbqqWoYJHIz7/wCCn+IcLqVHBzTlj4dxFplI4/APZFTUNGV0DQHQkcp3WU07O+EYeiVNyapuSFMQnKZWLOyCodpvRWFKsciNdaUi26QljcWe8O8WATWEwzn3JI6BJUaMuzHmr/B1AFp6o5O3ZEYdwFnEKVLCmZJJTTq4RKBBRQJv2esIUKycewQka5QP+hWqUnVCaqGUs+6EgbEqtOypa/AxiKl3uaANButC5qSqPyODvQ+qmhRm07R3D+D06A8Lb8902+pAU+/p2zVR/wAfF9E9QOEyk5sziDGbYxyWixiflfcrTZTkl3wgqWHwd5NynA4bK6bTZRbJ+KNVrDEj1NY18tieGqZYL2wR8MWnzHJdVq5tT/0lq2ILpcTr8kpXqAalar7Sow+6/Y/nAvKC4vNxugYCkTc6KzCfZTZ4x7mGBlIeLEH2Q6NIETUa4OEgFpsYMkTzExysnuHYAOeC6zWX1+HoHe6MaM5XMMNvmIGkuJbAO14Xm7TPk20paKvC4jKYcfCbAmAZ5FWD8ODcX+/mg90wipmsJAMTYzr5Gxjoi4SpkcaTjf8ASdnDmF0xlfZ2YZX0Z7ieCFMggeBxt/pP9h+yXyrV4zDtILXCWusRz6jqsljqTsM4Nd4qZ+B/Mcj1Wc4bPRxvkqCtKhjK+VjpMCEE4sefkgV3F8NIEHbmoSFOS6BsxL3WYCTzTmBwuI/U5vpM+qbosa0W9Fa4Vwi6qjJSoQwmBdmzOcT02C0OCphKSBomKTxCdUJysecLJDENmUyx1kNzVVEWIVKcBBc1O1GoBakMRqU1WcVo5hlGrrfur2o2yDhcJJzn06KBx7K7D8PDWgQvK2F6K5fShBqUrJ0XZRljm/CU3V4m6o4B3hG/UpipRSdbDKlJxKWSUXYzVqho6KvwwNV8/pHzQcRSMRJjkrThD2ARYHkt45FI74eRGSrpllSbARoUcqkt1Esb4fUL2lhbH9usOIH6vXbomcDhajGls62M3kb+S84VTNNpBcC5wzR/aZg/b2XPxdR2QNFzOYgSBG0rzpwTVs+Spkn4bu2DNDqZtbVnnzHVe4nCUzTDA4ZmNlpMSOSKSHtLc0PiD6i4hZriGPZhnuYxxqGBuIEfpKtPjHSOjH13/otP5oZPHDS3Wfss1xXiYqg02iWE6kfTkk8bin1nZn6nYWFtLKWHoJuTo7I3/RChh+iYxOEzNtYi4TlKknqVCVJoilo0axtl9ZTfdV2/okdCPur/AA+Hi6NiIiE0hNozbcc4EBzS2eeisqdWyhjKAcIcJaqR1R1E5Zlh0PLzSvYOJenFxZEpYmVWUoNyUZrgmZ8kPOrShh8lA71WHD6MeI6oGccNNjpv+yabSBRBC5FDj0KvpQlq7FY1SEk5qZaEn00s+mrKo1LFiQXZX1aG6Ufh1buYgPpIokrv5mq2wd7qY4tV6eyM+kgmgjlJeyvqTXs1LqLoL5sbO26i+0RHqlm8fp0ZAqB0WGW8zBNxyMhYytiqlT43OcNYJsPIaL2nSRRxxgXeN7RVHt7un4Gbm2Z06ydlVU6SnTpJynR6INoQSBUqSeo0rKVKimaVNBsieHp3VhQpoVKnCahANhHGAkMU9Fq1Um9BJE1oEJDENDp0M7bKWLqe6r6T8xuUUTYA95TPhBe3luP3UhxtmhseRsm8TiWsbcgef7qrbwuvjZdRDRTFs7t+rG7pb6Q1Hky1w2LBIJI6BXeHxCwrOzdbC1Q91Rrmx4i85IuANbTJC0tCqYHwkc21KZ2tZrp1hVTHkisbpsv2VpTLHyseziTiQGtlzjAa3vXOceQbmJO+2yI7F1QQ11Nwc74WmjLnf7AWy6OidGL8hGreAgPalW45slrWVJlxDBTqZgCQfgDZA8bdtxzCk7iDA0OJN5EQZGUEuzCJEAGZ0hFGkZpq7CVAlypPxXihrajzb4GPfE6Dwg36JZvEqZ0zGxdGR8lomXARJaC1wJ0sUUPnFewuUITmrv5xkkeIEEAgtcCySA3OI8ElzYmNRzRntQHJPoUcyUE0k28KCQjNU2JhjF7RpptlNBKR5Rop2kxCpNTlJqZoj2kxHptuvWBTNlIwjCpOqJcvUTVQDPHuS1WrZe1npDEPQDFsZXVdiseyk3M4x9T0A3UsbVMw0FzjZrRq47AK87N9kWZm1cS5zqp0blmnT/0id+qFGzkzZljQHgXAaFR2fEE1Haim4w1u48O63lGk0NAaAANANB6ITOHUKkU8t2tBBiCYtNkPG4B1FoNN+a+jv/0to3HVBi8n6iSK7tTQDqTmn/QP/cXn/wCtYLBsNKsxh07xhHlnEracTxL6tORTfOYTAJjK10TH+9Vj8Dg3d2aprMcKbC6G17VA4F8nKNbi2loFgS5UzPJP7mVeDqAd43MGOfSyNe45Wj+oxzmF2jczWubJtoDqneCV6dF1NtR1ODWDwO8Y5tECjWa97ntOVmYvY2JkxOySYMIcnjcfFNWTXBDe6GgAj/zTFh/yARcMzCZgHPfll/jZ3+aDXaKOZrm2/pZnOIjWwkCZM+w7atKWioPAcHTpOp0n5spbXpgMpVL5zkbniTuM3JrDY0h9R5cKlR1TLFINqNNIFrqtnPGUVAGMEnNDX9YQ75ssDC7J3bc5/q/GKehMEgZzHhFhPIJxlXDgA565Ic4kAVpLQ10NEhts2SD4Sdzqiy1FL5IhzAXuY+kTTPd0SalJlTJUbJq+NwhzWO7vo8uMeG8hXpmkymA1pbT8Tswy1A2tWd/LOdowgFr23h0if0lek0Zb/VqEd68uBbXE0YfkYHBgIfZhn/1Lkwhd74Gljqned34mkVC3vc9CGsLmgFmQ4mS6DIHRAe9/8DOxYDGAxLc2fQOIYQ3CioTs1tRwBMaTqEua7IaRYim1xcXZQ584YvaMz4c4TX5G5EeEIz3SSP6xbnp5XAOkU8zu/fBiXAAQCDMi2qg2oMwDg/Lmoy5prkNaTU/mMgLQTAFKMwmajomBAU/1ZZuAN0OEvhXS45S8t8XxZpHi8A8QHiy6xaZi0JrKoOqLtWU9FqaYF4uSHWhljEdpXLkwQVjlz3LlyRZE1Eu+ouXJCvYvVqKvr1Fy5JkyYxwbCZXsrutfwncDQuWtxeI0ib7gSdOi5ctcXTPKyO5pv5OwrnyCCc2sn9LJEyrPiLamV0Oblifhk25fNcuVSjyJwq5f2xDCNY/wCkAYmSASfMp6rhWilvMbOcPoVy5ZRW2zs8qMYTXFHzLtTSxQBdRc54BAcwgOkAzIcRMWnXZJcMxuYXsdxuFy5ZXs2wvRc0ayapVFy5ao3DiomGVBC5cgCbXr0lcuTEwbioyuXIEz/9k="/>
          <p:cNvSpPr>
            <a:spLocks noChangeAspect="1" noChangeArrowheads="1"/>
          </p:cNvSpPr>
          <p:nvPr/>
        </p:nvSpPr>
        <p:spPr bwMode="auto">
          <a:xfrm>
            <a:off x="155575" y="-1881188"/>
            <a:ext cx="3209925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606" name="AutoShape 6" descr="data:image/jpeg;base64,/9j/4AAQSkZJRgABAQAAAQABAAD/2wCEAAkGBxQSEhUUExQUFBUUFRcVFxcYGBQXFxQXFBQXFxQUFxUYHCggGBwlHBQUITEhJSkrLi4uFx8zODMsNygtLiwBCgoKDg0OGhAQGywfHyQsLCwsLCwsLCwsLCwsLCwsLCwsLCwsLCwsLCwsLCwsLCwsLCwsLCwsLCwsLCwsLCwsLP/AABEIAPgAywMBIgACEQEDEQH/xAAcAAACAwEBAQEAAAAAAAAAAAADBAIFBgABBwj/xAA+EAABAwIEAwYFAgUEAAcBAAABAAIRAyEEEjFBBVFhBhMicYGRMqGxwfBC0QcUI1LxYnKC4SQzY5Kyw9IW/8QAGgEAAwEBAQEAAAAAAAAAAAAAAAECAwQFBv/EACcRAAICAgICAQQCAwAAAAAAAAABAhEDIRIxBEFREyIyYRRxI4Gx/9oADAMBAAIRAxEAPwD6ICIv5LqW4+enkOWkIYF78p8ugkaIo53MSYG9t1I7ObqegGhP0UKhI15TojB2npbUg7SvazU2EQLXZrDz666yjMZ08lGgLIj3geaQ2ePaJFtPy64s/PXVBqVwy7jAibnl5qh4t2uoU5GbMb/CZj7e5RdDSs0NQtbrFv3Kq8Zx+jTmXAnla/qvnXHO2BqSGNjaZk/YD1WPxXECTdxPrMeyxll+Doh4zfZ9axHbVrZgA+vNIVe3Z2DT6r5SccdvdDONPNQ5zN4+PE+ojt6Zki3mnKPb1p6zzv6L5EMWdyUZmLHP5FTzmiv48D7Xg+2FF2pLfSR6Rporajx2i4T3gP28l8JpcRA3+qZZxcndUs8l2ZPxfg+70KrXiQQeZsTPJTmRob6gelyvjXD+0NRhs4jyP2Wt4b2tcQ0OM38lpHKmYzwOJsssTAFtF5hnQDvbpP8A2k8FxdlQwDDjzRmVJcANz7dfqrsyotMO4OAIGt0OmPEZ5+dtptoi0medrKRZPvNk0yQDdDP5/wBWXlrG37TuESpSEXJ29SDqojL0VaA8yyIvIO+469Chio3eAdD6JmmOW6E8GbEoJIz5odC83cL+0G3opPH77odF3iv6wdLWQMay87STp5Wlc2wIuen/ABvr1lTB/J/IUHPieXXQovQqBU2RzP5/lV3E+JtotJLgDrEWndVfG+0LaQIDr6CJ+u6+ccT4jUrugkn1P00Cynko3x4uQ/2j4+6s45XEjTaPILOYnwCXkk7N/dNhuQeHxP8AUhqCMLq5xM/3G0f7RsuZycuzuhBLoqMRiXv08LelkuKX+VdtwrHG7jHIfumKvCacWcfb7Jp0aKrM05qIyiPNXLOEAb35bBeO4e7aChyNEkVRpgKMWvCerUHC5B5f4SzqJdtACFIpxXoGwSjUsGT0Um0xvp9USnXjRJsXE8FJzSmKGLc3z+q9pYg6QjgB2yVilBFrwvjRETst72e4yHEAuB68+h6r5M6jF226Jnh/FHMNyRCuMmjky4Uz9ACsA3X73UqNrX0m8R5LCdmu0k2eRFvFylbWlUBdIj4fP88l1RdnBJOL2SxL5Mac+fSFCNdFz/hBJj5a+agXaWd8uqr9CQVrYBjX1gwIUhTzXvfzC5tQdST+yH3Luf8A8kEv9A3zv0E7GeQ/NVCkJJO2nnbl7hGeD9DbyQcxHkJP7IGGL4F8xkgQIt+c1nOP8TDdxytqfOZV1iqngMeUTEeZCxXFqAknlc+fkVEmXBbM5xPEmo7kPc/RVLidG26qzxABk7KpqU3OPL6wuV7Z6ENdEHv5SY9h1hdSwr6huTHyT+GwHO6fZT2CaiapiNLBtZ1PPVMNw87KyoYFPUcGq4lKinpYBNswXRW7MOiGgnwBlS3BN/tlRqcKa7VoV4zDLzuEcQM3V4Ezkln8IaNvRa7+WS1XD9EnEaZj6mBGwAQTgo/JWqrYQckk/CRsocR2Z/ues+iXr4X3hX1WgOX1SlSjEwEqoRW8OxzqZ+RX1nsjju9pHWYA5+i+Q4miRcq47P8AHqlBwyu8MzGy1xypnJ5GK1aPtYZIkiALD9+nkhuqHb8529l1PFNqUA9sEObtfXVDDrdNPSF1P5POXwMscQLmRtAXGseR9h+68o6xrbeP8+6YzJMaVgXjU+6AZ2vrfkRsmHMnU/hGhUXCyARU44m4uAbWvO5M/ZY3tE6MrNHOOnKNP3W7xZERI9vsvn3GTmxLiNGANHKSJJ9llkejbEvuKvFxZqBSoga67ppzLqdOnKySO6J7Qpl3QKyoYQKOHpq0oMVUWiFGgEy2ii06aM2mmiwApqYYmGtXpamIFkUu76KTWImVAmBdSQH0gnkF7UmUVlWkka1NXFVqUxDEmhlLVpXSdamrWs1K1WKBWUmNw+ZsDmqcjLIK09SiqDiVO6noT2WnA+L1GCGvItEfpvzC+k9lsecRQaXEZwYI+6+PYJ/i+S+wdlcEynQB5+I+0ALuxZFKHF9nkeTicMvJdM0LDcW59PVGlK4dwGgJ1HsPumwZ3jpCGiUyBF9hztcpaq1xJiwHuU23ym3OL6bodV5B0F/n+GEqsEyp4kMrTeI52C+fPdMnTMc3uV9A49ai4nlHusBUbsOf3WOTtHRhB5bymGMQm6pmikdkRnD01Z0WpWgm6ZRZohpgRQEAVEek9JMpEolc5iIwSiilKYhYBShH7tL4gwgEiJcOai8iYQxTleVqRKmyiFVyUrFQxFOoNJQA9w+IFJsYOqxJVwmqlYINQSLJXZDFGGdfJVfFsKrJ4O2yFXGZvkkyGZhggr6/2Nd3mHpk3sQV8sxFGHG26+lfw9f/AOHjk4/SQrwyqRz+UrjZraRUifyyhSfmMGOvpdGDHbuHt7Lpo4XoJ+34EONTqZ5eX2U3zz/Nyeai0X3v5+kbIQMz3ayt/Tyi8uAPzssTW8Obott2vbDAZ/UB8iVhMe65A3WGT8jqw9HlBWFAJGi2AmaTibAJPR0xtscfiMosEXCB7jJt0UsJhNyrSmGhKmzbkkcynzRAyyLTcCvKgsr4k8iVEwnqTlU06907ReklsbaGqgSVUJ1z7JDEuhNoSYSjTlEc0BBpP8Mqox/GCJi0bn6p0RybZbOe1L1Q07LK1uPOLsralNztYBG69pcbe10VG5fPfyIQ40OMk32XOIwrTsqmthiw20VvTqZhKBVbKzcfZpZUVGboOSPIqzfRSb2QpIZS4xgn82W3/h4f6bxycD7j/pY3iFPUrYfw/Px+TfSJ/dEPyMM6+xmuzCQ6LzB6ap1tRLVWWN4+l1LK3cu9l1as4X0M5eRsOcXuvHtiTPO/LcTC4P8AInzUwZFxHzTsVGW7VU/CDredecLFYtkv8/8AC3vaY/0jrMt184WLxDPF81jP8jpwdAW0rQrDDUgFGjSTTGJUdcdHlfEim2SqWpxmoZc2GsFy46R5lE4qwF3iIgbc1lf4h1y1lKm2zHEl0aGBYFXBcuyM2T6a12XWB7W0S+HYhzRfxEEtHqNlqcLxAkNJIId8JGhHMHdfFKFNhpveamWo3Lkp5Se8zEh0OFm5RBvrK3P8N8QXUK1J85WuGTfKTMgLXimtaMZZZxa5bNnXfBsnMLX5qq7/AMLZ+IC6GMVCybo6FFyNE7EiLJTEVpVaMUve9nRS5Gix0WHEcXDWNbvHqSvn38SMcWPZQkhpbnfB+I7NnktXWBJEiY0vcKt4twKni3h1Rzg4DLytyK1hJI5suKUqro+ZcQwTqLaTyacVml7MjgXNDXZfEAZYehW77JcS7/Df1DLmEtk6mNPsrHC/w9w8TIMcz9lZ4XgdKiIaQPJDnqjOOB8rWgfC6xEggxzKscwKB3bRooOHJYWd/FsZe0KvxTUQEqFQypsHHRTcRGi1H8O4mprt91nOJslhja6uuwDw0w4wXaX1nbqnD8jnzL/Gz6C4SI9+o5IuQ9B7oLKoAvsB7pjMea6TzbOt+XXOcBYWOgv+XQ3OIFozEWv9D6rm07yeQva5585RQ7KPtTai/TY63Jnksg65HkFr+2Dh3Mc3AfX9ljzqfb2Wc+zq8dDbaoAUDWc7SwQAeaI1yg7FGz12DzbD1SmM7NsrWqAEC99k615RWsJ1KORX037KzD9kMFTBLmhx5De/y0TVPDNZakwU29Bc+ZTwoJqhhRunysPpJbKHFtLR1KnhqEAFwPmnMQxr60E+FnzKJxfHMYzUQokbYo8nQccPtKrsQ003TBj6K8GPHdt0s0etkhiHmpqA0fMor2JbdEsrcoMoLaQdomKb2sHJL8NrtqPflMxZKzR4uMbPe4UX0FaOoyhOpobEkircyF4SnarEs9iRTjoA5CqIzkGogyaEq8IOIxrW5Gt+KRptdTxCWwNJofm3LgZ8joqjsIxTez6NRxlV4F2tt66c153T/wC8+6oDxt0Q0T1IAH0SbuM1Z+ID0C7EqI/hJfB9MIubny+evovQ282E28ypPN9fT6qLWbk/IbnX6KTxaKjjtEOpPBjnzgi48lhd19B4xIpP0OVpzWjbVfP6lis8nZ0+OTCkxQCMxZNnp40EosTrGIVJqapqbOij0QLkwBdIPe6qdSG7AclLtLiBToyTFxPVZVnahuZrWguJMABFoz4Slv0bGlw4FQfwNr/iEpWhxGo0SaboWj4ZjWuE6gp6I2toz9bhcEEahExGIBbexC1WJwzXCQs1xvhwe0jTaUNUEJ0zE4iricVUNOjOQGC/QdbrX8C4UMMwNBknU8yu4RWp0mBkZS23n1TWdztLD5pJVs0eWWTXoshbWECo9vMe6r8ZTiMxJnqh0WtCZUcbascc8bXS1RqWwdUF7gPP5p14UjenQm9qXqNTVQJeogiUSpxlio4O4nk/6hT4gLJHDYjK2oOgPqqg/uRK0xvE40NsNfoq11Um8r3DYZ9UgNuT7AdTyWqw/Y/wiardF0zls0y5oR/I+mPHWPzkhTHuesxde1HX9eRuo053J0jbWdfp7JnzgLGszU3z+ppjyixjbVfN8Qb+gX0mvUgHe0deRK+c40DMd7keziomdHj90RYmKYQaaZprnZ6+MZphN0wlGI7HJG/olxfhDMTTyOkcjyWV/wD5FmGe2pnLnA2FlrcVjMjLamwCrsMwklzzJP5ZVxXZzyySS4p6DYas8iA0AdboeHwr6TiWusb5dh5K4wtILzEta3e6p9GfJoCzH1NLKL2l3xXRmMCK4RZSMz+Lwx1CEMc5o0Vvibqtr0VNDTaFMXjw5pFySLAaqgGGxrv1Bg5bx5q8y5HZgiN4i1usBD2deDLbIcA4eaDfGS57zJJ+itnlUNfjjXvaxhkkjTZXRJSX6DJF8rZCqlqpRnpbEVIVUTRXcXdDSocA7O1q4c7LDHQBmtMbhaTgfBW1nZqhmLhnluea1TqjaYiwjl9Fviw3tmT7pGOw/C20hB1GqZDiNAYTpALy47n2Xrit6O5RVGmxFUNbNxGxM+fO6pMTxWp+nwN2tf5r3iOOFSzPEBdxaDE6R8lXmsNt4/IUJpny+GCe2LY3iLtC9xJtrbqqWoYJHIz7/wCCn+IcLqVHBzTlj4dxFplI4/APZFTUNGV0DQHQkcp3WU07O+EYeiVNyapuSFMQnKZWLOyCodpvRWFKsciNdaUi26QljcWe8O8WATWEwzn3JI6BJUaMuzHmr/B1AFp6o5O3ZEYdwFnEKVLCmZJJTTq4RKBBRQJv2esIUKycewQka5QP+hWqUnVCaqGUs+6EgbEqtOypa/AxiKl3uaANButC5qSqPyODvQ+qmhRm07R3D+D06A8Lb8902+pAU+/p2zVR/wAfF9E9QOEyk5sziDGbYxyWixiflfcrTZTkl3wgqWHwd5NynA4bK6bTZRbJ+KNVrDEj1NY18tieGqZYL2wR8MWnzHJdVq5tT/0lq2ILpcTr8kpXqAalar7Sow+6/Y/nAvKC4vNxugYCkTc6KzCfZTZ4x7mGBlIeLEH2Q6NIETUa4OEgFpsYMkTzExysnuHYAOeC6zWX1+HoHe6MaM5XMMNvmIGkuJbAO14Xm7TPk20paKvC4jKYcfCbAmAZ5FWD8ODcX+/mg90wipmsJAMTYzr5Gxjoi4SpkcaTjf8ASdnDmF0xlfZ2YZX0Z7ieCFMggeBxt/pP9h+yXyrV4zDtILXCWusRz6jqsljqTsM4Nd4qZ+B/Mcj1Wc4bPRxvkqCtKhjK+VjpMCEE4sefkgV3F8NIEHbmoSFOS6BsxL3WYCTzTmBwuI/U5vpM+qbosa0W9Fa4Vwi6qjJSoQwmBdmzOcT02C0OCphKSBomKTxCdUJysecLJDENmUyx1kNzVVEWIVKcBBc1O1GoBakMRqU1WcVo5hlGrrfur2o2yDhcJJzn06KBx7K7D8PDWgQvK2F6K5fShBqUrJ0XZRljm/CU3V4m6o4B3hG/UpipRSdbDKlJxKWSUXYzVqho6KvwwNV8/pHzQcRSMRJjkrThD2ARYHkt45FI74eRGSrpllSbARoUcqkt1Esb4fUL2lhbH9usOIH6vXbomcDhajGls62M3kb+S84VTNNpBcC5wzR/aZg/b2XPxdR2QNFzOYgSBG0rzpwTVs+Spkn4bu2DNDqZtbVnnzHVe4nCUzTDA4ZmNlpMSOSKSHtLc0PiD6i4hZriGPZhnuYxxqGBuIEfpKtPjHSOjH13/otP5oZPHDS3Wfss1xXiYqg02iWE6kfTkk8bin1nZn6nYWFtLKWHoJuTo7I3/RChh+iYxOEzNtYi4TlKknqVCVJoilo0axtl9ZTfdV2/okdCPur/AA+Hi6NiIiE0hNozbcc4EBzS2eeisqdWyhjKAcIcJaqR1R1E5Zlh0PLzSvYOJenFxZEpYmVWUoNyUZrgmZ8kPOrShh8lA71WHD6MeI6oGccNNjpv+yabSBRBC5FDj0KvpQlq7FY1SEk5qZaEn00s+mrKo1LFiQXZX1aG6Ufh1buYgPpIokrv5mq2wd7qY4tV6eyM+kgmgjlJeyvqTXs1LqLoL5sbO26i+0RHqlm8fp0ZAqB0WGW8zBNxyMhYytiqlT43OcNYJsPIaL2nSRRxxgXeN7RVHt7un4Gbm2Z06ydlVU6SnTpJynR6INoQSBUqSeo0rKVKimaVNBsieHp3VhQpoVKnCahANhHGAkMU9Fq1Um9BJE1oEJDENDp0M7bKWLqe6r6T8xuUUTYA95TPhBe3luP3UhxtmhseRsm8TiWsbcgef7qrbwuvjZdRDRTFs7t+rG7pb6Q1Hky1w2LBIJI6BXeHxCwrOzdbC1Q91Rrmx4i85IuANbTJC0tCqYHwkc21KZ2tZrp1hVTHkisbpsv2VpTLHyseziTiQGtlzjAa3vXOceQbmJO+2yI7F1QQ11Nwc74WmjLnf7AWy6OidGL8hGreAgPalW45slrWVJlxDBTqZgCQfgDZA8bdtxzCk7iDA0OJN5EQZGUEuzCJEAGZ0hFGkZpq7CVAlypPxXihrajzb4GPfE6Dwg36JZvEqZ0zGxdGR8lomXARJaC1wJ0sUUPnFewuUITmrv5xkkeIEEAgtcCySA3OI8ElzYmNRzRntQHJPoUcyUE0k28KCQjNU2JhjF7RpptlNBKR5Rop2kxCpNTlJqZoj2kxHptuvWBTNlIwjCpOqJcvUTVQDPHuS1WrZe1npDEPQDFsZXVdiseyk3M4x9T0A3UsbVMw0FzjZrRq47AK87N9kWZm1cS5zqp0blmnT/0id+qFGzkzZljQHgXAaFR2fEE1Haim4w1u48O63lGk0NAaAANANB6ITOHUKkU8t2tBBiCYtNkPG4B1FoNN+a+jv/0to3HVBi8n6iSK7tTQDqTmn/QP/cXn/wCtYLBsNKsxh07xhHlnEracTxL6tORTfOYTAJjK10TH+9Vj8Dg3d2aprMcKbC6G17VA4F8nKNbi2loFgS5UzPJP7mVeDqAd43MGOfSyNe45Wj+oxzmF2jczWubJtoDqneCV6dF1NtR1ODWDwO8Y5tECjWa97ntOVmYvY2JkxOySYMIcnjcfFNWTXBDe6GgAj/zTFh/yARcMzCZgHPfll/jZ3+aDXaKOZrm2/pZnOIjWwkCZM+w7atKWioPAcHTpOp0n5spbXpgMpVL5zkbniTuM3JrDY0h9R5cKlR1TLFINqNNIFrqtnPGUVAGMEnNDX9YQ75ssDC7J3bc5/q/GKehMEgZzHhFhPIJxlXDgA565Ic4kAVpLQ10NEhts2SD4Sdzqiy1FL5IhzAXuY+kTTPd0SalJlTJUbJq+NwhzWO7vo8uMeG8hXpmkymA1pbT8Tswy1A2tWd/LOdowgFr23h0if0lek0Zb/VqEd68uBbXE0YfkYHBgIfZhn/1Lkwhd74Gljqned34mkVC3vc9CGsLmgFmQ4mS6DIHRAe9/8DOxYDGAxLc2fQOIYQ3CioTs1tRwBMaTqEua7IaRYim1xcXZQ584YvaMz4c4TX5G5EeEIz3SSP6xbnp5XAOkU8zu/fBiXAAQCDMi2qg2oMwDg/Lmoy5prkNaTU/mMgLQTAFKMwmajomBAU/1ZZuAN0OEvhXS45S8t8XxZpHi8A8QHiy6xaZi0JrKoOqLtWU9FqaYF4uSHWhljEdpXLkwQVjlz3LlyRZE1Eu+ouXJCvYvVqKvr1Fy5JkyYxwbCZXsrutfwncDQuWtxeI0ib7gSdOi5ctcXTPKyO5pv5OwrnyCCc2sn9LJEyrPiLamV0Oblifhk25fNcuVSjyJwq5f2xDCNY/wCkAYmSASfMp6rhWilvMbOcPoVy5ZRW2zs8qMYTXFHzLtTSxQBdRc54BAcwgOkAzIcRMWnXZJcMxuYXsdxuFy5ZXs2wvRc0ayapVFy5ao3DiomGVBC5cgCbXr0lcuTEwbioyuXIEz/9k="/>
          <p:cNvSpPr>
            <a:spLocks noChangeAspect="1" noChangeArrowheads="1"/>
          </p:cNvSpPr>
          <p:nvPr/>
        </p:nvSpPr>
        <p:spPr bwMode="auto">
          <a:xfrm>
            <a:off x="155575" y="-1881188"/>
            <a:ext cx="3209925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608" name="AutoShape 8" descr="data:image/jpeg;base64,/9j/4AAQSkZJRgABAQAAAQABAAD/2wCEAAkGBxQSEhQUExQUFBUUGBQUFBQVFBQUFBUVFBQXFhQVFBQYHCggGBolGxUVITEhJSkrLi4uFx8zODMsNygtLisBCgoKDg0OGhAQGiwkHCQsLCwsLCwsLCwsLCwsLCwsLCwsLCwsLCwsLCwsLCwsLCwsLCwsLCwsLCwsLCwsLCwsLP/AABEIAOEA4QMBIgACEQEDEQH/xAAbAAACAgMBAAAAAAAAAAAAAAAEBQMGAAECB//EAD4QAAECBAMFBgMHAwQCAwAAAAEAAgMEESEFEjEGQVFhcSKBkaGxwRMy8AcjQlJy0eEUgvFiorLCM+IVJJL/xAAZAQADAQEBAAAAAAAAAAAAAAABAgMEAAX/xAAkEQACAgICAQQDAQAAAAAAAAAAAQIRAyESMUETIlFhBDJx0f/aAAwDAQACEQMRAD8AYtYpMqkaxdli8g9UEc1cZUS5qjypkA5a1Shq2xqlDVxxCWrYapC1SQIBcaBEBxBgFxoBVWPDsGa0ZnipRGGyDYQqdUcTXVI3QrYPFYAPyjwSt8s6JXL2W2BcR2iN+Xy8UwI+K6/yi59h9cOYXOLxixoa35nHK0DidT3aDmQptX2NF+BQ2RaCcoHZ8zzP15qOWlS+p13A7jU9o9PYFMRL9kM10DjxJOnS6YtY1jT4JeAzmJ4MLtPNPlbTxNAPLzRcvKig5/QWSbOy5xtneSf0sFB5AHqV3LxOyDxDXeJp6eiHE5sNZLAeq2xoFarmHGt5e6iixKJ6SE2Ehw3LiK4EXFQhTFouHTFK8ETqEmPYU35mW4hVWMyius68m7TXj/hIJ2WDrixRReEq7K3GagYoTSZhkWKAitSs0oWxQoCEVGCgITxYxEQsAXZC2xqawUc5FiJyLEvIB6S1i6LFK1q25qJhA3tUeVEvaosqZANMCkDVtjVIGrjjhkOporBhkmGCp1Q2GSlblMJo0oBvsmS8iN+Dt0et/BDzcc2aD2nmnjqVsQ7gcL/X1vQzQS9zuFh36ocAJoYQ4gY0abvr08EqmZqsXN+TsM/U4do9b0HfwUkd5ylx3ep0HiUph2jNbrkAr+t2p66peGrYyZYpLU1/DTxuXeg8EHik/RhprWy26P8ADhxCdau8zRV+Yq8N5u96qbQ8fksBj0a1vBl76V1QspM1a88D/wATUjyPil8eO45udAeW8oXDHk/F5vdTkMqWmMWmBG7Pn6KCLMbt3sSR6IOXjfdjjlP8KKHGDmtPSv8Adb1RfQEtkzJgmo8FDCmSajf9W8EPLxLNJ5tPUW9vNczTckSo0ND3gX9ktMbRM2PT68FHHG/xXDmUdyOnfp4FSNNWjlYpo6OYsxGWDhUKuzDKK0x3U6JNicvS40KafyWwy8Mr8YIYhGzDUKQhFmgjIXUIXWiF3DTMFBGVYsqsSgo9PDVtzV2AtuCoecBxGqGiKiBQ0RRxjGomXhVKiY1NsMhbzuRStgbpDCWh5QBvWQ2VJcdBYd2vn6LrNbmbDv18lKSKho01PRaVEztkLm0BO82+vrcuRBABHSvhVcR5isVrB1Pdevn5LuciZW03vP8AyP7eiNI7YHNMFWN3Dtu6AW+uSWycoSQ86lxef7tB3ABNmwsxdXfbuUjoXYNPoBK42h1KhJiVSw81uSlQ4MPAE+SIn4Yynk1RYbGo2m8CnikjBWM5aFk/BOQ/6j5VopcMl9R1J70wxRoqOQB9Su8Cg613/sj6a6O56sWsYRQcLHvqFklCIb0qPByZxZajj3+q5gQrHqf3U/T0x+YpgNrnHMOH938g+KJjtzMB4f49KIOTdSIOFHD/APLyD5UTFjexEbw7Q6i48x5JFD2jt7ARdvNvstwz2j/qFf7hZ3se9cQ4nbI3H9gfSh71uP2aEbi13j2XejT3oNBTB56H2bfXFL2HO0tKZzsQAgnQmh/uFQfZJXO+HFy7jole0PFiqdg0JCWuCs2KQaioVdisUo6NkXaIFtoWLbU4xJVYtLEDqPWgFpwXYC05WPKBYgUNERECiAROJITU1Y7K0Dj6b0BLhRR5ztdB6/4TxaWxWmxy2ZFenrqf2Q0Kfs+IeNB0bUeoKQTGI5WuNb3p1/yn2z2FsfAaYlXBwqBUgUqbmhrVPGbk6QHjUVbJcG7TXRjq80HJv1VQia+JELtzanl9arjaGaEvDaxgoCcrRckEg0S1wLZfLo5+p4NFz4+67nuhvT1fz0PpWOCLaUHmi3OGVVPCZsuaG1uXVPJrQP3TGdxCjSB0TKaoR43Zk1FzZuhVfhztH13V9ExEarSd9KBJZqXIFeF/FTnLyisI/I0mJ7OKDV1vZWOQh5KdAvPtm4nxIt9Aaq+x41GjuVYvVkpqnxC3sBP1xKFazXr7KFk9fw91sx+wSeI9FzaoVJ2VuDFGccojm9z/AOQnMq77wji1vnUetfFVGDM0dXmD35s3un2GTOaI08RTweaKMGujRki0CRjlc3llB7nZHeoRUyKg9CPKv/QeKX4j/wCUjm4+Wb1R4PaI/QfGx90vaC+wbEXVl3OFy0H/AGOqPIeaV4iA5jIgvSl+XFNJJuZsaEeRHR8MN9QUmwF2eAWHVtR4f+pCkOgqGczeoSGehUJTeQNAWnVunRQYrCqKqMtM042IHBbatuC0E5c2sW1pAJ64tOW1jloPIB3hcsapHBbhhFIBHORMkMnjZV981qeiZ7SRaMI4U8yqy6L2VLLKnRfFG1ZfNnMGhOgtfFYIjnjNR12gHSjdNKGvNWGAwMaGtADQKADQDgEFIMLWMYNzWN8GgJjEhADVbMaSSozZHvZVNpaPMNu/4jT4VVgk5NuSpaDag5BV6LDMSdhs/CA5x7qfuVa4rgAhj3Jtj5XSikVDGoTIEVpYKZw4ZRYVN6+RSSaj5nBo4qTaKezTIb+VpJ77D3QGHvq9zjusOpUJPejSoaV9jqWbmIG4I7EJGrNNRQrWEwtCnUSDmFArRjcdkJupaPL8OJgxHDeTRXRsfPCaeVD1CR7S4SWO+IFFgOIi8N1qns96SLrQ04+UExpotIU05PUlnX1NB3hLcRBBI4XQc/MfdQ2/me406KPJpNDqCbTAnxad5Ka4RNERGdT6kpTNwSBUg1F9KLuVj0c2nP0oki2qZSUbtDHFJmsccCR/xATSDF+9HNoHmVWJ6L94w8D6Cqawo33jOWUeJBTwlaJziOMNb99UfiYKjoXUoq9hv3c1FZuJLgO/Qdx8k0lJgtjS53EOae41Hr5IXaCX+HMCJ/qoejhS6droRPZzGZki+IW5qHVpHD0UuKtqxsQcvKx8qLIZzAHuKz5EXxsrEyyhUITLEoFCUuCEXo1oxYtrERj1pacsWnFaDxjhc5ltxQ2e4HNMjqFW1EXskcaJNg0D4z4cP8z2g9KivlVF7ZRKFR7BuBmYZ5uP+xyzTXKZpi+MD1lrADVdRXWUbnW1WOuF6aaR5+2wfBpENL4pHafYcmj9ytY3MhjHHkmGYAU4KnfaBiIhQHuJoALnyST9sNdlcXvyW+il4MTMzEVxPzVA6A2TORw2IHluU0za7vFKfs8hF0YtGo9OK9c+RtNFKONNbNeTM1LQvl8PLGipU0tHqLIp7at9EtljkfkP4rt6jUKvTRnu07FmPy7y17hc0qO66qmIyLYkMRYXZdYuaDv4heizssXCnFeV7TTDsNmMrm1hxKuY4mgr+JvVTcd1XZRTTj9oxk659A8GotX91bNjoDSczmglooCd1TenkqlBxGHHGdoF94II76ad6uuxrfu3nmB5JVFqSsPJcXRDtcA9pFBYE1p7rz6Vec9OA9/8K+7VA5TT6ovP4JyvJWaUrlJF0vamTzBqRyPsQjzHo4ngR/tH8Jex168x4AhczMbsE/mI/wBzr+nmljoEiwCNVrTvYA4dSG/uUz2haHCJ+nMOooR7qtwpikRo3GjT3AD9vBNsYjfdu/TT2V3LRHjs7knZ4TmnW/8APshJB2rSo8Hj38j6LJn7uL1U8nyPAyfZVJHsoVYpwVbUJLMMvVRWma4MFosUmVYmKWepVXLitVXLytJ5BxGfQJdCjdtEzcSgS6SNXpZMpBaF+2beyCh/stbWccDo2E945HMxn/cpntVBzM6KP7LINJiKeEKnjEafZdFe4Mn7D0l0EDnVSONBZZH3d65fottVZju6OS8kLzX7VZd8drYTXBrS4F9d4G4c60XpJVWn8OExNwmH5Wn4jujd3jRJLtf0vhr3fxhf2f7NCWhfFePvIjW15NaAB3nVG7T4iIMN7ybNBKcTEegAHgvPPtIiRMgaWkB7gK7rXohmlSD+PFznbLTsdiP9VKQ4n4qZXDgRYoydkCaO0LCHN6jd3io71WfszrDa6GdD2h10PsrxHVElKNk8rcMjSOQ6rQeKpn2jYN/VSsRgAzgF0Mnc5txQ7tKK0y8ShLT1HuhMQFbAa6fW5CT1aFgql9Hg2BYRFa4GG7tBlX0Fi6oDWuHGx8F7VsDD/wDqNcW5XOLi4cCDT2SGUkjLucwNa0OJf2QLlxvU71b9noOSCBzcfFxKKalTGnFxVWBbQQxkdYXBXk83L3rwK9V2hjWIFK0O+/gvOo8P5hvuvOzyrIbvx43j2Ji6gI7vFdggvaNwr5U/hcTTaAqIOpQ8we7euWwy0TS8T7wh26/eBU/XJP4ry+ETrYE+Iqq9CdmcDpmoQeBBrTxT6BEDQBuNvSiMukJHyCSbiH0/MDTzoUfiLszWu5IWPCo7oQW+Nwp2HNDp187hLJ2gpbCJV+ZlOISuK1E4fFvRanWUd1SeS0GA1WLvIsTFLPRcy4e5RfEUcSItB5ZBNOqo8JZV55LHOqVLhAoXHmlq5IpdRZNPQM5y8beKcYJs7DlYhcyuZzcrqm2oPsswiUzxM50bp1Th7u13KqjuxL1RPFGi1Fb2VkR9lsvstCZmoGa1QyMtSK9/INHqUXDXT7aLqGUmrRE+JQk+CR41Jujgh2moTWY4rcNmYW0U5x5aLY8nDaKzBjCXLHaUND6FXB8arQRvVa2lwfNDNNdUfsjN/EgNafmZ2Hd38I42+jsqTipoIiM7QduafFERJdrwHXpwFh3qWMxC4dFu5h3XHQ6opU6fklbateBXjcCwcB8twBwGoTjAowfBaRvCGxFmqi2XYYbXQ9wcS39LjWncajwQg6lQ8947O8ThtFTfup6rzecH3j+pXo+NOsvOJ51Xu6rD+X+yNv4fTEmLaFKYcXs36fsm8eXfFLg0WbqefJIMhBITY1rYcnYZJutl51aeB5p/Cu0jQ7uv0EhkIVXKxwoBI07/AE90/G2Suib5mtJ1GvVDyj6Zhwui5dhyV4H0Qj2UdXi0qE9MpHaOIdoh8UVNGo6FBE3B5IutQUoyeweoWLjKsVB7Lb8ZRxI6B+PZRuiqxhDGRLo2SdeiWywzb7o7DB2jXiluhq0XTBSPh0HE1REwwA1SzAYwzFleaZzJuQrwpxIvTNNfZbB3KGE5dhURNnbLLTnrQKwpgWQTRsgMHxQZ3QibtuOYRc4bLz/amK+Xiw47LFrm15tJo4HuKSTaZoxxUlTPSJlwIVdw+A6XmXPB+6i0BH5XCtT0NQnMlEbFhtePxAHoo5toAohLT5CwenEbRLhLywteHDjfpvRWHPzMFdRZZGanltWTjptHU1DqKoOEMrqhGF9kFm1SSe7GgtUQ4xEBavNcTdlLyd1Sr3idczeFbhU/bWTLWuewVrY99gVizJzkjf8AjtQVEmy0AGGOdz3qv7TYWIEQuNmuuDz3hXPZCQLYTampoOiH+0SVa6ViV3DMDwIVeOgSlbpFQ2bYIjiRoFbJWENOJCqmwIo156UVuw81iK61oySbZHHgZYZHNyTP3Hr5hPsVfY9D5pC35OhWTMtmjE9AIiUA76+yMl3bkBGHyj61RcsblT8FAigWltYnONsi1NOCyG6pNjZEYfINDgXOVtk4EBorQV4qikn0ZWmuyvy0J1BRtBxW2zhaSNTuKOxTFG1ytp3JLMCjxQ6qUmysUNcHxBzJlhPymrSf1fyArq6JVeZxCQSrdgGJ/FZf5hY/uq4JVpi5YXtD8FSAqBpUzFqRmZ2uSuqLRTiEEVqpG3TQYfRXSYiUC8628nKQohFyGuokn0aMH7WXHAqsYxtbECngmj4NV4Ns/t1MwokP4jAYQc2pGYUbW97g2Xv8q8PaHA1BAIPEHRM18iTpbX+HUm7LVdxnVURZddOKFaE82ae6yEzXRDkLFSseIDO3S6abmaQUyjCqXTIosuRGnGwvAPkp+Wyrf2iTg+G5n5reKbSEzkJ5qm7TOMaOG60vTrYe6DnaSH402wbZ/sM8+7crZhNgXncLddyUSWHUIZqTQupu5J5EIsxujdT0Vk/JB/AFiT7U3n3S0t7B6hEzTszrcVzMwssPxcfGg9Coy2mysdCWKO2BwClk3XKFESpJ4qWWNFMcY1WIL+pWJg0TyuItNATccURimJObDDmk00KojIpLrGismHzjC0siGzlWUOO0Zoz5dkGHzj4j+pVrjyjgGk6oDCIMGCc1QeCbf/IiKSPBSk+TpFIricvgZgCt4U50GMwn5XENJ5ErmXiU7J3aJvh1H0bqSR6p4RvYJOi1wgiWhcMbRSgLVEyyNFRRSpXIeObKoiQkxWbyg6rzvah5iMLR+IgdwNfZXTaCPQLz6dnPiRQ1tw21eJOtFmk/cbsSpWNsAkoTYYD2glejbNTAdBAboyracKaeSqOGYWXNBIVjwSD8EkXo7jxVotiZ5KSryWJyhcFKCuCE7MiInIWMjHBDvYpyRSLAogS6dbZOzCQU1BsVnyR0XhLZVZuPSqqjJ6sUuFyTQdNKpptjEdDBaCA5/ZaSaAV1PgkmHYVEhUe9pIsbUNeHQKOKHcmXyz0oot0rG+G23zOs0b+bjz4IyKBDh0/G7y4pLIzND8SJr+FvAcSuzOGK7l6ngOSvZChlh0rmNT17tyXbTzQAyjU+g0Td822DCuRU7uJ4DkFSZmKYsQnVJJqqDFO7I4XmiIIUgl6D1KmlIdTbRZ5S+DRGILkPBbT7+m5LEvqv4KcPs8kMwQUXLzddUBGhmq5aaL2HFNHkpjszhH4ij8JxR4d0VdbMHfdEQJs1Cm8ZRM9KkZsRBXQ8FYtm4JMYHc0E+w9VQ8Dw2YiUcxpHMr0jZSVezOYmtAB6n2WNRqejQ5e0tLXLsOULSpAtkTGzolDTRspXFBzURMwxWylbVON6cCFU8ElMsQVGit20gqCqs6OWc1m8m1Okj0XC4goEZMTDQF5nD2syWLXd1FxM7bVFmOPUgfuqqetEXj2etSU0HNBCMaaryjYzbEmN8KIA0P8AkNSe1+U9frVemy0euipGVkJw4sLc1cGGpWrpMIClqFjtsj4gQsUKMkViyk7YYMY8M0FXN7Te7d3hUWQm3M7IDmgHQ7txpwK9hmWrzzbLCCx3xodf9YHk6nqs9Vo0p2gJ0IvNdOO76KNgODBalugHilWDGLFeGVoOie4jgWWETck0uu4SS+juUb+xdGe2I7txK8miwHAErt0eFDFGip8V1I4DvNU7wbZ5pOYjogocnQXLirEMrKRIxqRQbgrLh+D01VjlsMa0aIkwQE/oIT134E39CsTbIsR9NA9RngMWSuh4kirQZWq5dJJVmYjxlOiSpCvf2d7IfGcIkQW3BAwMKzxGtpqV7Ps7JCFCaANyr6jloFcQ6Vw9kNoAAXIYMxRRch4X8o0ImzsNW6LYXLnKiFOIjkumnIyK5Lpp66Q0Sr46VT8QerZjb9VSo8SpWZmzwgCIwlcf0hO5N5SDVO5XDgdyaNisp7JF1bVXpGy20b2tDI4NRYP3H9XAqOWwccEzg4SOCqk+yUpLplulo9QiQ5IMPcWDKd2iasip7ItBDyhogXZeuCg9nLQJFagJuWDgQRqm7moaK1SnCy0ZFawXCWwo/Ig0/ZP8XlQWNFN4Q8eB3Hcd4W3zxLQ1+oIvuP7FdCftcZAnBuSkgWLBDWnom+GwKMHRKJh+Z7G8TU9An8E2RxrbYMnSJHIeI5SvKFiuTyEijWZYoM6xSspR55BhVRQl1DIPBTWGyq81S3Rr4nGDyg+KDwXokvYBU/CYdH1VrhPstuDaM2Xsniut1WNKhL6nouqrQuyPglzLh5XOZRPeqCnMV6VzsRGR3pTPRLJZFIormMxLOPAOPkqa1WjG39h/Q+dlWYYWZmpDbC2K3YdAVewiFordIMsqwRHIxhLQEwZBUMuEewLQkZmwKPAtbXcuIMVMHsSyM3K7kfVCSDB+A1jl2ELDepg9BBZI4qJ4XeZcOKDQUDxGoOYhVTBwQ8QKUo2VjIThmV4ca0Fk9l4wIS+NDQzS6Gat03jckjLjpjSjz/o/LkNGUMtOtdbQ8Dr/ACu3uVW01okk09kNFpbqsU6KHneG7k/l1ixeZL9zUuhnh+qscHRYsW/B0Zs3ZjPc+qlCxYtECMjHId6xYqCgsVKMQ0K2sSSKQ7KpjP8A439PcKvQdVixZ5GlFowncrXJaBbWK8CGQbyyOhLaxXRlkdu0Syf071tYuYI9kUJThaWKZU7C2trETiNygiLFiRjogiIZ6xYoyKxAo3zN6j1TUrFiGPyHJ4I1ixYmFP/Z"/>
          <p:cNvSpPr>
            <a:spLocks noChangeAspect="1" noChangeArrowheads="1"/>
          </p:cNvSpPr>
          <p:nvPr/>
        </p:nvSpPr>
        <p:spPr bwMode="auto">
          <a:xfrm>
            <a:off x="155575" y="-1881188"/>
            <a:ext cx="3924300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610" name="AutoShape 10" descr="data:image/jpeg;base64,/9j/4AAQSkZJRgABAQAAAQABAAD/2wCEAAkGBxQSEhQUExQUFBUUGBQUFBQVFBQUFBUVFBQXFhQVFBQYHCggGBolGxUVITEhJSkrLi4uFx8zODMsNygtLisBCgoKDg0OGhAQGiwkHCQsLCwsLCwsLCwsLCwsLCwsLCwsLCwsLCwsLCwsLCwsLCwsLCwsLCwsLCwsLCwsLCwsLP/AABEIAOEA4QMBIgACEQEDEQH/xAAbAAACAgMBAAAAAAAAAAAAAAAEBQMGAAECB//EAD4QAAECBAMFBgMHAwQCAwAAAAEAAgMEESEFEjEGQVFhcSKBkaGxwRMy8AcjQlJy0eEUgvFiorLCM+IVJJL/xAAZAQADAQEBAAAAAAAAAAAAAAABAgMEAAX/xAAkEQACAgICAQQDAQAAAAAAAAAAAQIRAyESMUETIlFhBDJx0f/aAAwDAQACEQMRAD8AYtYpMqkaxdli8g9UEc1cZUS5qjypkA5a1Shq2xqlDVxxCWrYapC1SQIBcaBEBxBgFxoBVWPDsGa0ZnipRGGyDYQqdUcTXVI3QrYPFYAPyjwSt8s6JXL2W2BcR2iN+Xy8UwI+K6/yi59h9cOYXOLxixoa35nHK0DidT3aDmQptX2NF+BQ2RaCcoHZ8zzP15qOWlS+p13A7jU9o9PYFMRL9kM10DjxJOnS6YtY1jT4JeAzmJ4MLtPNPlbTxNAPLzRcvKig5/QWSbOy5xtneSf0sFB5AHqV3LxOyDxDXeJp6eiHE5sNZLAeq2xoFarmHGt5e6iixKJ6SE2Ehw3LiK4EXFQhTFouHTFK8ETqEmPYU35mW4hVWMyius68m7TXj/hIJ2WDrixRReEq7K3GagYoTSZhkWKAitSs0oWxQoCEVGCgITxYxEQsAXZC2xqawUc5FiJyLEvIB6S1i6LFK1q25qJhA3tUeVEvaosqZANMCkDVtjVIGrjjhkOporBhkmGCp1Q2GSlblMJo0oBvsmS8iN+Dt0et/BDzcc2aD2nmnjqVsQ7gcL/X1vQzQS9zuFh36ocAJoYQ4gY0abvr08EqmZqsXN+TsM/U4do9b0HfwUkd5ylx3ep0HiUph2jNbrkAr+t2p66peGrYyZYpLU1/DTxuXeg8EHik/RhprWy26P8ADhxCdau8zRV+Yq8N5u96qbQ8fksBj0a1vBl76V1QspM1a88D/wATUjyPil8eO45udAeW8oXDHk/F5vdTkMqWmMWmBG7Pn6KCLMbt3sSR6IOXjfdjjlP8KKHGDmtPSv8Adb1RfQEtkzJgmo8FDCmSajf9W8EPLxLNJ5tPUW9vNczTckSo0ND3gX9ktMbRM2PT68FHHG/xXDmUdyOnfp4FSNNWjlYpo6OYsxGWDhUKuzDKK0x3U6JNicvS40KafyWwy8Mr8YIYhGzDUKQhFmgjIXUIXWiF3DTMFBGVYsqsSgo9PDVtzV2AtuCoecBxGqGiKiBQ0RRxjGomXhVKiY1NsMhbzuRStgbpDCWh5QBvWQ2VJcdBYd2vn6LrNbmbDv18lKSKho01PRaVEztkLm0BO82+vrcuRBABHSvhVcR5isVrB1Pdevn5LuciZW03vP8AyP7eiNI7YHNMFWN3Dtu6AW+uSWycoSQ86lxef7tB3ABNmwsxdXfbuUjoXYNPoBK42h1KhJiVSw81uSlQ4MPAE+SIn4Yynk1RYbGo2m8CnikjBWM5aFk/BOQ/6j5VopcMl9R1J70wxRoqOQB9Su8Cg613/sj6a6O56sWsYRQcLHvqFklCIb0qPByZxZajj3+q5gQrHqf3U/T0x+YpgNrnHMOH938g+KJjtzMB4f49KIOTdSIOFHD/APLyD5UTFjexEbw7Q6i48x5JFD2jt7ARdvNvstwz2j/qFf7hZ3se9cQ4nbI3H9gfSh71uP2aEbi13j2XejT3oNBTB56H2bfXFL2HO0tKZzsQAgnQmh/uFQfZJXO+HFy7jole0PFiqdg0JCWuCs2KQaioVdisUo6NkXaIFtoWLbU4xJVYtLEDqPWgFpwXYC05WPKBYgUNERECiAROJITU1Y7K0Dj6b0BLhRR5ztdB6/4TxaWxWmxy2ZFenrqf2Q0Kfs+IeNB0bUeoKQTGI5WuNb3p1/yn2z2FsfAaYlXBwqBUgUqbmhrVPGbk6QHjUVbJcG7TXRjq80HJv1VQia+JELtzanl9arjaGaEvDaxgoCcrRckEg0S1wLZfLo5+p4NFz4+67nuhvT1fz0PpWOCLaUHmi3OGVVPCZsuaG1uXVPJrQP3TGdxCjSB0TKaoR43Zk1FzZuhVfhztH13V9ExEarSd9KBJZqXIFeF/FTnLyisI/I0mJ7OKDV1vZWOQh5KdAvPtm4nxIt9Aaq+x41GjuVYvVkpqnxC3sBP1xKFazXr7KFk9fw91sx+wSeI9FzaoVJ2VuDFGccojm9z/AOQnMq77wji1vnUetfFVGDM0dXmD35s3un2GTOaI08RTweaKMGujRki0CRjlc3llB7nZHeoRUyKg9CPKv/QeKX4j/wCUjm4+Wb1R4PaI/QfGx90vaC+wbEXVl3OFy0H/AGOqPIeaV4iA5jIgvSl+XFNJJuZsaEeRHR8MN9QUmwF2eAWHVtR4f+pCkOgqGczeoSGehUJTeQNAWnVunRQYrCqKqMtM042IHBbatuC0E5c2sW1pAJ64tOW1jloPIB3hcsapHBbhhFIBHORMkMnjZV981qeiZ7SRaMI4U8yqy6L2VLLKnRfFG1ZfNnMGhOgtfFYIjnjNR12gHSjdNKGvNWGAwMaGtADQKADQDgEFIMLWMYNzWN8GgJjEhADVbMaSSozZHvZVNpaPMNu/4jT4VVgk5NuSpaDag5BV6LDMSdhs/CA5x7qfuVa4rgAhj3Jtj5XSikVDGoTIEVpYKZw4ZRYVN6+RSSaj5nBo4qTaKezTIb+VpJ77D3QGHvq9zjusOpUJPejSoaV9jqWbmIG4I7EJGrNNRQrWEwtCnUSDmFArRjcdkJupaPL8OJgxHDeTRXRsfPCaeVD1CR7S4SWO+IFFgOIi8N1qns96SLrQ04+UExpotIU05PUlnX1NB3hLcRBBI4XQc/MfdQ2/me406KPJpNDqCbTAnxad5Ka4RNERGdT6kpTNwSBUg1F9KLuVj0c2nP0oki2qZSUbtDHFJmsccCR/xATSDF+9HNoHmVWJ6L94w8D6Cqawo33jOWUeJBTwlaJziOMNb99UfiYKjoXUoq9hv3c1FZuJLgO/Qdx8k0lJgtjS53EOae41Hr5IXaCX+HMCJ/qoejhS6droRPZzGZki+IW5qHVpHD0UuKtqxsQcvKx8qLIZzAHuKz5EXxsrEyyhUITLEoFCUuCEXo1oxYtrERj1pacsWnFaDxjhc5ltxQ2e4HNMjqFW1EXskcaJNg0D4z4cP8z2g9KivlVF7ZRKFR7BuBmYZ5uP+xyzTXKZpi+MD1lrADVdRXWUbnW1WOuF6aaR5+2wfBpENL4pHafYcmj9ytY3MhjHHkmGYAU4KnfaBiIhQHuJoALnyST9sNdlcXvyW+il4MTMzEVxPzVA6A2TORw2IHluU0za7vFKfs8hF0YtGo9OK9c+RtNFKONNbNeTM1LQvl8PLGipU0tHqLIp7at9EtljkfkP4rt6jUKvTRnu07FmPy7y17hc0qO66qmIyLYkMRYXZdYuaDv4heizssXCnFeV7TTDsNmMrm1hxKuY4mgr+JvVTcd1XZRTTj9oxk659A8GotX91bNjoDSczmglooCd1TenkqlBxGHHGdoF94II76ad6uuxrfu3nmB5JVFqSsPJcXRDtcA9pFBYE1p7rz6Vec9OA9/8K+7VA5TT6ovP4JyvJWaUrlJF0vamTzBqRyPsQjzHo4ngR/tH8Jex168x4AhczMbsE/mI/wBzr+nmljoEiwCNVrTvYA4dSG/uUz2haHCJ+nMOooR7qtwpikRo3GjT3AD9vBNsYjfdu/TT2V3LRHjs7knZ4TmnW/8APshJB2rSo8Hj38j6LJn7uL1U8nyPAyfZVJHsoVYpwVbUJLMMvVRWma4MFosUmVYmKWepVXLitVXLytJ5BxGfQJdCjdtEzcSgS6SNXpZMpBaF+2beyCh/stbWccDo2E945HMxn/cpntVBzM6KP7LINJiKeEKnjEafZdFe4Mn7D0l0EDnVSONBZZH3d65fottVZju6OS8kLzX7VZd8drYTXBrS4F9d4G4c60XpJVWn8OExNwmH5Wn4jujd3jRJLtf0vhr3fxhf2f7NCWhfFePvIjW15NaAB3nVG7T4iIMN7ybNBKcTEegAHgvPPtIiRMgaWkB7gK7rXohmlSD+PFznbLTsdiP9VKQ4n4qZXDgRYoydkCaO0LCHN6jd3io71WfszrDa6GdD2h10PsrxHVElKNk8rcMjSOQ6rQeKpn2jYN/VSsRgAzgF0Mnc5txQ7tKK0y8ShLT1HuhMQFbAa6fW5CT1aFgql9Hg2BYRFa4GG7tBlX0Fi6oDWuHGx8F7VsDD/wDqNcW5XOLi4cCDT2SGUkjLucwNa0OJf2QLlxvU71b9noOSCBzcfFxKKalTGnFxVWBbQQxkdYXBXk83L3rwK9V2hjWIFK0O+/gvOo8P5hvuvOzyrIbvx43j2Ji6gI7vFdggvaNwr5U/hcTTaAqIOpQ8we7euWwy0TS8T7wh26/eBU/XJP4ry+ETrYE+Iqq9CdmcDpmoQeBBrTxT6BEDQBuNvSiMukJHyCSbiH0/MDTzoUfiLszWu5IWPCo7oQW+Nwp2HNDp187hLJ2gpbCJV+ZlOISuK1E4fFvRanWUd1SeS0GA1WLvIsTFLPRcy4e5RfEUcSItB5ZBNOqo8JZV55LHOqVLhAoXHmlq5IpdRZNPQM5y8beKcYJs7DlYhcyuZzcrqm2oPsswiUzxM50bp1Th7u13KqjuxL1RPFGi1Fb2VkR9lsvstCZmoGa1QyMtSK9/INHqUXDXT7aLqGUmrRE+JQk+CR41Jujgh2moTWY4rcNmYW0U5x5aLY8nDaKzBjCXLHaUND6FXB8arQRvVa2lwfNDNNdUfsjN/EgNafmZ2Hd38I42+jsqTipoIiM7QduafFERJdrwHXpwFh3qWMxC4dFu5h3XHQ6opU6fklbateBXjcCwcB8twBwGoTjAowfBaRvCGxFmqi2XYYbXQ9wcS39LjWncajwQg6lQ8947O8ThtFTfup6rzecH3j+pXo+NOsvOJ51Xu6rD+X+yNv4fTEmLaFKYcXs36fsm8eXfFLg0WbqefJIMhBITY1rYcnYZJutl51aeB5p/Cu0jQ7uv0EhkIVXKxwoBI07/AE90/G2Suib5mtJ1GvVDyj6Zhwui5dhyV4H0Qj2UdXi0qE9MpHaOIdoh8UVNGo6FBE3B5IutQUoyeweoWLjKsVB7Lb8ZRxI6B+PZRuiqxhDGRLo2SdeiWywzb7o7DB2jXiluhq0XTBSPh0HE1REwwA1SzAYwzFleaZzJuQrwpxIvTNNfZbB3KGE5dhURNnbLLTnrQKwpgWQTRsgMHxQZ3QibtuOYRc4bLz/amK+Xiw47LFrm15tJo4HuKSTaZoxxUlTPSJlwIVdw+A6XmXPB+6i0BH5XCtT0NQnMlEbFhtePxAHoo5toAohLT5CwenEbRLhLywteHDjfpvRWHPzMFdRZZGanltWTjptHU1DqKoOEMrqhGF9kFm1SSe7GgtUQ4xEBavNcTdlLyd1Sr3idczeFbhU/bWTLWuewVrY99gVizJzkjf8AjtQVEmy0AGGOdz3qv7TYWIEQuNmuuDz3hXPZCQLYTampoOiH+0SVa6ViV3DMDwIVeOgSlbpFQ2bYIjiRoFbJWENOJCqmwIo156UVuw81iK61oySbZHHgZYZHNyTP3Hr5hPsVfY9D5pC35OhWTMtmjE9AIiUA76+yMl3bkBGHyj61RcsblT8FAigWltYnONsi1NOCyG6pNjZEYfINDgXOVtk4EBorQV4qikn0ZWmuyvy0J1BRtBxW2zhaSNTuKOxTFG1ytp3JLMCjxQ6qUmysUNcHxBzJlhPymrSf1fyArq6JVeZxCQSrdgGJ/FZf5hY/uq4JVpi5YXtD8FSAqBpUzFqRmZ2uSuqLRTiEEVqpG3TQYfRXSYiUC8628nKQohFyGuokn0aMH7WXHAqsYxtbECngmj4NV4Ns/t1MwokP4jAYQc2pGYUbW97g2Xv8q8PaHA1BAIPEHRM18iTpbX+HUm7LVdxnVURZddOKFaE82ae6yEzXRDkLFSseIDO3S6abmaQUyjCqXTIosuRGnGwvAPkp+Wyrf2iTg+G5n5reKbSEzkJ5qm7TOMaOG60vTrYe6DnaSH402wbZ/sM8+7crZhNgXncLddyUSWHUIZqTQupu5J5EIsxujdT0Vk/JB/AFiT7U3n3S0t7B6hEzTszrcVzMwssPxcfGg9Coy2mysdCWKO2BwClk3XKFESpJ4qWWNFMcY1WIL+pWJg0TyuItNATccURimJObDDmk00KojIpLrGismHzjC0siGzlWUOO0Zoz5dkGHzj4j+pVrjyjgGk6oDCIMGCc1QeCbf/IiKSPBSk+TpFIricvgZgCt4U50GMwn5XENJ5ErmXiU7J3aJvh1H0bqSR6p4RvYJOi1wgiWhcMbRSgLVEyyNFRRSpXIeObKoiQkxWbyg6rzvah5iMLR+IgdwNfZXTaCPQLz6dnPiRQ1tw21eJOtFmk/cbsSpWNsAkoTYYD2glejbNTAdBAboyracKaeSqOGYWXNBIVjwSD8EkXo7jxVotiZ5KSryWJyhcFKCuCE7MiInIWMjHBDvYpyRSLAogS6dbZOzCQU1BsVnyR0XhLZVZuPSqqjJ6sUuFyTQdNKpptjEdDBaCA5/ZaSaAV1PgkmHYVEhUe9pIsbUNeHQKOKHcmXyz0oot0rG+G23zOs0b+bjz4IyKBDh0/G7y4pLIzND8SJr+FvAcSuzOGK7l6ngOSvZChlh0rmNT17tyXbTzQAyjU+g0Td822DCuRU7uJ4DkFSZmKYsQnVJJqqDFO7I4XmiIIUgl6D1KmlIdTbRZ5S+DRGILkPBbT7+m5LEvqv4KcPs8kMwQUXLzddUBGhmq5aaL2HFNHkpjszhH4ij8JxR4d0VdbMHfdEQJs1Cm8ZRM9KkZsRBXQ8FYtm4JMYHc0E+w9VQ8Dw2YiUcxpHMr0jZSVezOYmtAB6n2WNRqejQ5e0tLXLsOULSpAtkTGzolDTRspXFBzURMwxWylbVON6cCFU8ElMsQVGit20gqCqs6OWc1m8m1Okj0XC4goEZMTDQF5nD2syWLXd1FxM7bVFmOPUgfuqqetEXj2etSU0HNBCMaaryjYzbEmN8KIA0P8AkNSe1+U9frVemy0euipGVkJw4sLc1cGGpWrpMIClqFjtsj4gQsUKMkViyk7YYMY8M0FXN7Te7d3hUWQm3M7IDmgHQ7txpwK9hmWrzzbLCCx3xodf9YHk6nqs9Vo0p2gJ0IvNdOO76KNgODBalugHilWDGLFeGVoOie4jgWWETck0uu4SS+juUb+xdGe2I7txK8miwHAErt0eFDFGip8V1I4DvNU7wbZ5pOYjogocnQXLirEMrKRIxqRQbgrLh+D01VjlsMa0aIkwQE/oIT134E39CsTbIsR9NA9RngMWSuh4kirQZWq5dJJVmYjxlOiSpCvf2d7IfGcIkQW3BAwMKzxGtpqV7Ps7JCFCaANyr6jloFcQ6Vw9kNoAAXIYMxRRch4X8o0ImzsNW6LYXLnKiFOIjkumnIyK5Lpp66Q0Sr46VT8QerZjb9VSo8SpWZmzwgCIwlcf0hO5N5SDVO5XDgdyaNisp7JF1bVXpGy20b2tDI4NRYP3H9XAqOWwccEzg4SOCqk+yUpLplulo9QiQ5IMPcWDKd2iasip7ItBDyhogXZeuCg9nLQJFagJuWDgQRqm7moaK1SnCy0ZFawXCWwo/Ig0/ZP8XlQWNFN4Q8eB3Hcd4W3zxLQ1+oIvuP7FdCftcZAnBuSkgWLBDWnom+GwKMHRKJh+Z7G8TU9An8E2RxrbYMnSJHIeI5SvKFiuTyEijWZYoM6xSspR55BhVRQl1DIPBTWGyq81S3Rr4nGDyg+KDwXokvYBU/CYdH1VrhPstuDaM2Xsniut1WNKhL6nouqrQuyPglzLh5XOZRPeqCnMV6VzsRGR3pTPRLJZFIormMxLOPAOPkqa1WjG39h/Q+dlWYYWZmpDbC2K3YdAVewiFordIMsqwRHIxhLQEwZBUMuEewLQkZmwKPAtbXcuIMVMHsSyM3K7kfVCSDB+A1jl2ELDepg9BBZI4qJ4XeZcOKDQUDxGoOYhVTBwQ8QKUo2VjIThmV4ca0Fk9l4wIS+NDQzS6Gat03jckjLjpjSjz/o/LkNGUMtOtdbQ8Dr/ACu3uVW01okk09kNFpbqsU6KHneG7k/l1ixeZL9zUuhnh+qscHRYsW/B0Zs3ZjPc+qlCxYtECMjHId6xYqCgsVKMQ0K2sSSKQ7KpjP8A439PcKvQdVixZ5GlFowncrXJaBbWK8CGQbyyOhLaxXRlkdu0Syf071tYuYI9kUJThaWKZU7C2trETiNygiLFiRjogiIZ6xYoyKxAo3zN6j1TUrFiGPyHJ4I1ixYmFP/Z"/>
          <p:cNvSpPr>
            <a:spLocks noChangeAspect="1" noChangeArrowheads="1"/>
          </p:cNvSpPr>
          <p:nvPr/>
        </p:nvSpPr>
        <p:spPr bwMode="auto">
          <a:xfrm>
            <a:off x="155575" y="-1881188"/>
            <a:ext cx="3924300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612" name="AutoShape 12" descr="data:image/jpeg;base64,/9j/4AAQSkZJRgABAQAAAQABAAD/2wCEAAkGBxQTEhUUEhQUFBUXFBQUFxcXGBUWFRQUFxQYFhUUFBQYHCggGhwlHBQUITEhJSkrLi4uFx8zODMsNygtLisBCgoKDg0OGxAQGywkICQsLCwwLCwsLCwsLCwsLCwsLCwsLCwsLCwsLCwsLCwsLCwsLCwsLCwsLCwsLCwsLCwsLP/AABEIALcBEwMBIgACEQEDEQH/xAAcAAABBQEBAQAAAAAAAAAAAAAAAQIEBQYDBwj/xABDEAABAgMFBAcGBAUCBgMAAAABAAIDBBEFEiExUQZBYXETIoGRobHRMkJSYsHwB3KS4RQjM4LxFbJDU1SiwtIWF4P/xAAZAQADAQEBAAAAAAAAAAAAAAAAAQIDBAX/xAAlEQACAgIBBQEBAAMBAAAAAAAAAQIRAyESBBMxQVFhIkJxsTL/2gAMAwEAAhEDEQA/APYEqHOCa6JRa8WZWh6E1j6p6lqhpghCVIASoQgAQhCABCVFEAIlS3Toi6UAIkTrqQoGIhCECEQlQgBEJUIARCVCBiISoQAiQpUIARCVIUANSJyRAhE0pyRADUiVCAG3qCpzUVkS8frrqmTEX79F1gwiM9/1yHFdNUjC7O0GEXO0Az4ncFMdhmmNIAoEtyuazbs0SoZ0n3n3Loa6fRJeDd1EdNokMhTMaM3ENBGgzXazp9kUaEYEbwdCF0fEVTONDHiK3Dc7i3XsVpKSohtp2X+CKqHCj1RGmqLPgXyJbogCTplXQ3l2JTokwBgE+AuRP6ZHTKtMdPhEuyy1RwDkT+mR0ihxZhrBnVRxOA5I4hyLOmiRQBM6LpKRXE4nBJwHyJaE4hJRQUIlSoQMRInJKIARCVCAEQhCAESFKkKAEKRKUiBCJClSFACIQhAFZhfH35KYIlXAaCuqhtFHpz30BpvzK6pHPEnxImjmjtUOLDef+MAquPKXved30TWWc0Zuf+p3qkopDcmya8TLcWRYb/lcCK/3VNO5I2bvYPaYMTdjVjj8rhh5HguMOANwcfzPf6pkzIOLTcLQdC55B51r5K9E7JMK0CDdfnknTL8CMwVnosxEB6OKxzIgH8t2cOIB7gfroDQ+KmS08Hww4cuRyIKbhWxKd6LGUj9QcMO7BdQ/GtVVS0X2vzfQLs6Ik0NMnRJs5Alc4bydSVygQSeSbPWuyC09GA52XIgA/VJK3SBulbJ73Nhi9Fdybh4qE+2XRMGYNGiy8Xacl38yFDeN9Wiqt4MeHFZehUZT2mY5aiviE8mKUFciceaE3USSHlxUwYDFVkK0GtwbiVJMeuJULZo9EhsahVrLmtKKik2GI6gFRv0HariJNshACtXZYKpqtEwd7LaqFT2XOOfFdeO4GnA7+dQrlc0lTOiLsRCVCkoRC5PmGjfimCcboe6vkapckOmSEiGuriEqYhEicUiAESFKhADUhTikQIamlOKQoAahCEAV042mOSjsdeB4U8aqdNtwqosmRj2Fdf8Aic/+RwKKqRMwaHgclwLgMsUlsPA9jdcE8zjW4DA6DFyhvcTvpyRDYAqoVkp8QvBBAAPxGp7h6rH2hDiSZjxHisAgPa8Y0fiHNIzFaNx3muq14jMaMesdB6qJaDnxWFjqMa4EFoAJuEEG8Tr6pSycItvwOOPm0l5MHZW2FS6/CcA5wu3SHECnvDDHktZIWhDisD2ODmkVr51ByXn1r2aZN4YSbhxY6mYGbTx9VnLNiRY0zDkw8tgxIt54GF5uLnNNNxDcuKqc4cVKJOPHk5OM/R7fIOM0Oo4sg5GI32omoh1yHzd2o6TWy8KgEIuhAVOBBvE5ucXgknip0qAxjWtFAAAAMgF2MZebLNK7TO6OKNU0ZiNsid0Unm1v0CmWNs4YcQOe8OFCC26KOBwoeCur65mMk+oyVTkxrBju1FFZaWz7YdYsuABm5riaNG9zcCacFHlokNuMR986Dqt9T39i0UtFWQ2olHQIoMIhkOIK0a1oo4e0K0yxB7St8Ga9MyzYvZcRbUNKNoxvKg7BvUaFNjdjq45n0VBLQnONXEniVOdFAFBkt5SpGUY2yzs+cuzDDud1T3/v4LTzlpNYDvIFTo3Sp14BeffxQeaMcAQa1wwI01VhFkjFAvFxAxu3qAmtS51PaJ4riy9RHwjrhgl5ZYRdqSTQFvICp5Zrs6fjubUtut+bqd4rVdLKhCC2jWiu8nE8hhgOAUa3AI1LzroGNBexOq5HkdeTqhjjexrIrHCr6tFaFzQx1D/cCR4pY8qIRaYUw+I5xwY4QyCN/stF0DOvBVzW0aQ1wd2ivcql1pua+haWuDQBhmAcwnGWgnBXpnoliTJe0k5g489/l4qyWKsraLomloh38SQb1K6VwPNdf/mL2n+ZBoNxaagDjgumGRcdnLLG70bBIVnpXaqG44h1NaCld+RUyLbsMCrauxAOBFK78lfcj9I4S+FqkTYMYOFQap6skakKdRFECGFNK6UTSEAMSJ1EIAhubeYRv+81Xsq2vP7+q6wZihFPD1SzDgRXIb9Quta0c3nYnSVaN+J88AuMRq5yj6kt31r9ldnlNqgWzkQmUTY8yG4ZnT1KgxornZmg0GSwydRGGvLNsfTyn/okRptrcG0c7wHM7+S5Qo+pqTmdVFupzF5ubNLI9np4cEca0Mt6ymzUEw3YHNrt7XDI/e5ecWFZUWBaDDFYW3CRe90kigLTvBqMeIGa9ThOXK0ZFsQA+8xzXtIwNWmo5jgjFmcU4vwx5cXLa8lzAxaCUr3KNZ8xfaCO3gciF0EARmHrOANW1b1ToS0+RQ2Y0OL0y8osjY38NDuMfFitBJJivL4mOJ6x3cF1EQHJIZKY9QNp3MMEGI+5R7aOpexNRSlR9hdHRqLFbX2uIkVsEGrWG+/81KNb2Ak9oW2BXNIzzag2PtSbfAu0BiNf7DmDqu4En2TiMD4os2w404f5pLWfA00H9zs1N2TkXzIdeqINQa/MNzOOYruqvQ5SA2G0NYAAFee1Ok9CwbhbWyjs7ZJkNoFSBo3AKzbYrBlXvKsQ5L0ix7cfhvzkVETZ9pNQXA/md5VXF+zx3RHK8dFXP+JFUnigHckZma2cicH/APaewhVE7Jj2IpI0v4Y/K/VehhyhWrLNiMIeARTepeJLaBZL0zzyIx8KtQXUpQje3eRxGFRonQJ0OGVeR63a04Kc+C6H1QSKeycwdMDgVHMtDimj2iHF3XTRkT8oOR+X/Kz5FuJycN7MdRkR2ZhT7JmA5rhkcssuNOBNVTTcrEZ7DzUe67B3jmq+TtYsi0eLpPcXDy3+CfkRq4s+YD2xAS05OFcDTMEb8PJa2xrdhzGDah28HInfdO9ee25GESCS3MXXfUHuqCmbENcbziSBeF35SAbxr2N71pjyOJnPGpHrdElFn7Em3xXuaItQyhNSCeQ7x3jitLdXXCfJWc0o8XRxupC1dqJLqok4XULtdQgRgrDjvc/o6ZY3qVAA3E+Slzk2GGueNKajSn35Ke4Mhtusw38XHUneVTTELrVAx1djTHGg/wALuTTZyU0i6lSwioF0kezvGX7d6q7ejBrSK4kHsO7u+ijRZ4QmkknLElZidtQx4zWNrdqRXUkEV5YqoY23ZMsijpkaS2p6GKWRqmETg7Mw+erfHmtfCiNe0OY4OaRUEGoI1BCxdp7PB9evj+X91X2bCmJMkwnhzDiYbq3TrhuPEeK5c/Rub5RO3F1kI6bPQyElVV2LtBDmagVZEbg5js6/KcnD7oFaELy5wcXTPRhNSVoe1y7B6itXVhWdGqZDjTXRuMP2RGc0BwwukkB+O43akHULQsjAAAUAAAAGAAGQAVBasqIjCD/jisuZ+Zhm5EiRHsyF2419PmeWknmKHiqjKtMynjb2jfC12F74YcC9gaXN3gPFWnkaHuVVAm3ViF4DR0jrmObAB1jzN7sosj/rEZvVgwGMB95z3PceLiRUnmVyjyczMCkWIQ0+6wXW+p703JBHGzttNtuG1hwCHPyLs2t5anwVZsZZcSejXakMHWixN9Cch8zsfEpsfZFrcXNcRqCcOdF6jsZZcOUlmw2ChNXuJzLnangKDsWkJ8f/ACRPHfkvJaC2ExrGANa0AADcFI6ZQnRa1UOVnw9pI3Oc082khFgkWxjrk+aVY6aXF8VJyNVFFi+bLjQKFFtIMjw4ed6tTmAcw0nUipp8pVbHnCwO1pgsRAM3/GwGxAA0zHSVANfZPvUoRdwzTirTZnN8Wj2YzGLRr6JJ2MA013qihThMSmhUyfcXNwKTdpi400QXhrhmCNPvJVc45uLXDz3ZHXBQTNXSW1odDv7VFmZh2pI0OLewjELls3olTDmxBQu6wGDs6jR3r+9MzakNwqHCtMjvHI/RLMTJa4kVHCvknMnxFFML4yrheHwqlaIdM4yNpUIa6tDVhro7f2EeKt7GtHooRBzvRv8Aaz1WZmoNQaAg5EZFIJg3RXea9pADvFg71o18Is22yE7FhuEbChJvNPvN57qYY6r1aSm2xGhzTh4g6FeWOaGy2GgApwONOeJWx2PfRoocMuYIvNPn3q8MmpV6MssU1ZqUiVIV2nOIhCECMg+I0fssRtXtp0LjCgsD3ilXO9lp0ujEmnEZrNRNsol0g4GlD5LI/wCpXi5xxJcSe9ehGKT/AKOBybX8o0T9oY8Vw6VxcPhGAHJo34rXWDJ3eu4Y/dAsZsnSJEvEYNy4nVev2RZtAHPGO4afutZTSjoxhjblbKu0JWIG3gBeO7cBz1WetSypmKP5dxh1cCe7FejvhApglgsO66Oh4ot7PJ5Gx5qC27Ehl5BJD2EE51qRmCrWBtQ+EbsxDiU+O44EcwRivRmywXVko3QLOdTjxkjSFwlyi6/4ZCTtiDFbehxGuHA+BG4qYyZGqvothy7nXnQYbna3RXvzTYuzsu7JlzQsJB44ZeC4X0r9M749UvaKUxaqFGlATUrTM2dhDJ0TvHouU3Y7WC90jjuAuXnE8ADisZ9NM3j1UDNskBop0GABuXWYhFu48DQjwIwXB0Uhc/GmdClyOsw8NCnNi4YFZ+filzSAHEkZAEnwUayLXLuo4Oa9uBa4Fp/NQ6p8g46NE+cLakaFN2feHw3cXuI5ZeYKhWvPhsHzKSz4hLGkuLRdbQAU3K0OlwdloJasRrXOLLxIbShq4NLj4NK6CRcBia+CWzZppFa3iCaHsp696fGtIVoU6M7+FTaMkXVpoR4YLlIyT7wiRXBxY0hoGQJzP09FfQJlhTZsAjCiaujN7eyDZ7MycyVYRX4KPCFAuFoxyG4JNUivLIVpSodiBVUU1DpqOz6qzfaFB9kKsnnh46rgD8LuqT+U71lSZpdIopt1M3fVVMYkGoJrjSuH7q4iyzq4NpxcDXsaQuTpCmJwOrsO4HEq1SMWRIM8Iouu6sTjgH/SvmokV90kHAO54HI58gu8eTJNQKDU5n0KdMypisOopUDHCtPVUqJZqLNnb8BgJxBu9t2ngTVa/wDD2bLjdO7yFQP9y8ysGI5pcw5tcPI/QNXqf4dSVDEdyHmiC/tCm/5N2hCVdhyjUJyEAeQT+zEvHHsCuowPKoospP7H9GcGB7eQqOxb2Zl7vWhPaHcDS9jkRvCfLz4dhEFx3MFp5H1XoL6cBg9mrPayYhUwbfFW7s8PGi9aa5ZS1rJxESEOsDXnRX8lNCIwOG8Y8DvCmeyo6Jt5F5cLyQuUF2SQ9PEVQHRFyMzRNRsTlRbCMnw4+A5KlbOiuYTWWg3EVGBp6eFFaxtk9xGgEYLlfBiY+63DgScfIKrZN8VyiTVH82jzKw6iLUDo6eSczSAgpKDRUTJ+ikw7SXnnfRZuhgrKbT2SP6rB124im/UHgVb/AOoLoYweKFTJWbQ1syku+FGhiovA5tOu8EfRdI8OuDVAt2zXS0Qx4QLoTj/MYMS0/wDMaPMdqlSk+17QWkEHRRH4aNJq0cGRXQq0bWuWNKc/veuEWZJxJopsxHCpp19TTcrVkSSGO2iZDe1rne0aDvp9VqZaaqF5LtBJF994OQu5gXacDxO5b+yZnqgOzDW150xWko1RhGVtmi6ZV9qTgApvTTMLNWpNm+TUGmSia1ouL2TCy8cnO5Cg7/2THwmt9xtfmJJPGu7uVHGth+NDePGlOwac1GbPRXVoQAM3Gl0csMVgoMpzNBFtB4wcWgaEA08/ooMQMd1quB1dXo66VPW81TxYsSlQ8tGoo2g1wyUWXlREdeeXuAO8Yvd2mtFSgQ5F3Fa4EUBo4jrj2AK4gfuuslDN5zdWabze39gUKSmCYoY1xvHF1BgKe7nktLIS5c4uujB2dAMBn44IbpAtshQ7PcI2HvBvj91Xr+ystcg4bzisdJQqRHu6tKBoBxqMASKZEEnu4LeWM0iGK57+eX0W2JezHK/RYoQEFdBiCEIQB5vCnIMUdSIx44EE4Z4dqjTtntdkADwoNfVdGfh3ABrV9eBoe+ikwdh4LcjF3/8AEeM88iutZaOV4yvs+ZLP5cU9X3XacCTu/wAK0smzInSOuf03Yur7LXajjwUhmzEAe0HO3XS9/W4HFaqGwNADQAAKADAAckSmKMCLCs1gGIvcTX6J/wDAw/gHinxJmiim0woSky24okiWYPcb3BDpWH8DP0t9FybPtKUzbcKbzQdxO/kUUw5IUysP4Gfpb6KFM2PLvxdBh11DQD3hSzMt+8CFyMdpNC4AKla8Ey4vTKCbsdjKmE57eBcXN7nfSipJ6O8DECrciMiN4IzGQ1yWktG0IbaitTkAMSeQVBN2VNTH9OFcG50U3B+kVd4LZu41M5/Erh5M9N7UiHm11VW//YzQadFEd+W76rWQfwuvYzEYxHaNFyGOypJ7SnRvwwhgdUjlRcbxxvR3RzTr+ios3baXikC8WO+F/VNeG49hWhkZ8xDdhgvOjRWnMjLtWXnfwxjRHAQ2t/MTRreZ+i9W2asUS0BkMkOcBiQLra76DnvKl40Wsz9FV/BxqdaGfA+AKzVrWOzF0MmFEqSbuFT8zcqr1FNMMZ0WUsKZvDqWvKPAJi047HXYkNxFaB4GDuNMwukLp4/9KBHfhmIb7v6qUXuseVYfaa13NoPmEdANwTWL6xT6m/CPnaFZ7hHpMBzCCHXHAtJpvLXK0iWmGxHY50XtFpWVAmGhseE2IBiLwBLTq07lWP2Kk/8ApYDh+RlRxyVdp/SO/wDh5iy3G0zCp56bvHDJetzmwcqQejgta7dSrfDJYK0Nj5prnXYTgK4G4T4tqsckXE1hkUjN3Mq9jd556Dmh0UZUMVwyhsxY3md54nuWmkPw8m3C88AVPvm73trXyV1A/DSM7CJGaBowlo8APElZ8ZP0U5x+nnhglxDphwAGIhtOmNSd547uCUuiRCGQWUFKDDGh0G4cd69Sl/w3a34eevgpD9iXMaei6PtrjzJz7UcJv0LnBezDbPWJ0IL4jusRQaDKp45eCv5OKKtYKgVAA953EjcN6mu2WmHHrjucR4U8lOk9mTDxa1tTWpqajlWuKzeKbfgvuwS8kCDaRvEBgLA/2g2pw1IxpiVvLEtBkSGLpGAy9RuWVh7O1OQac8gAMqZYHu3K/s2yGtDS4dcbwXU7ltiU09oym4tWmaAFKuLCulV0GI5IkqhAEToVyiADAqaq+ckzeL25mlQTpvC0i97M5LWhrA0YgffBdA9V8Z7xm377fVOZM4Vx7VrRlyJ8KFjUpIkqz4RiojrS5KO+drvqlxYOSO8WTZXAkeKeLPZgSXEg1zoK0I3c02XZTEqY1zcyU239BRT9CQZWHvYDzqfNdBDaPdaOwLk+bG5R40wKEk0GZJyU02O0iYI4BwXVpriQq2VnGZCt7kR3VC7uiuQ40NSJt1NNFVRrTuYEn6HkVzgWgHOoAcBX7y49yfblVi7kbot3RdwUC1p24yoxxFeA4+CaZnSvh6KNFcM6V5kpxik9kzlo6SVpB1Ke0dwxr96q3EXVUUFgzHVPy5dynsi1FC4HjQhOaTegg2lssglooEOORx5GqkNj1zFFk4s1UkOfBxr9/eKaHUSGZogTje1GxaOjiVCmp66aJ5mKaKDNwxEIpUHUUxHargleyZt1omyk+HEDXD6qaSqiXlhDNak86YdwU1syESSv+QjJ1slB2qTpAo4jhL0jTvCniVyOzReqnOhDQKM0096ldMfvJP6UAVcaAbycu9TTHaIk1CdfAboFOgQTTFNlo7IhqwhwG8KW0KZKmXHaGhiddTglUlDbqRdKIQBwIKjxmv3UUxCdiooZqDHOQHeqiOyabkwFbWiS6rU6IeOzCC1Irf6kvFHFnXHaDQ+aebbge85zTxZEaR4Lb9GE18u05gHmFay/hHZ/TERdq5Zg/qMJyyI7yQmQtspV3txoLf78ORJotZMWBLv9qEw9gUI7Gyf/ACGJrJCtol4p+mVkHaOVd7MeXP8A+jf/AGUptoQH4B8J2WTgcjUZHgrCDstKNygQ+0A+as5aUhs9hjW/lAHkpeReilifsz8afYxtRU03MY55P6QVRzO0Ub3JOYfxddYPMnwXodEl1Lu/g+1+nlke3p3dJtA+Z5PhdVFbE1aEYXf6Da1IghzHE/M/PsFF7cYIO5MMo34R3JrMS8H6eEy0zacPBseI4aPAf4uF7xV3Zu0Uy3qzMEuB96HWo/sPqvWDIs+EdyP4JnwhPvC7H6eaTe1dABCZFJ4sLfOiJDbIjCPDePmDajtDcfNejRbMhuzaO5RIuz0I+6EPLY1ia9mWg7YSjsOlDT8wcz/cArWVtWG7+nFaeTgfIpZnYiA73VWxvw4gnEChQpr2JwkXgmifeB7kjnA5tBWcf+Hzx7EeK3+99O6qjxtj55v9Oaidrq+YVJx+ktS+GrIb8I7yF0hlo1/U5YkWTbEPKKHjRzYZ8gCpLItqN9qBBdyDm/8AkVTS+kpv4a18QcT2lMLm/Ce8rL/6xPNFHSLTxDyP/BcXbRzIzkn/AKx6JKirNZ0jfh8UsOPjgGjsCxZ2pj/9I/8AWPRNftRMn2ZanFzq+AanoVs3fTO+8FGitr1S4YntIWKZPzcQ9Z1waMFPE1K0VhQCDU1J1OJPMqW+Pgpb8mss+AGNoBRTQoku7BSmlYPZ0RVKh6RCFJQIQhADAlQhMASpEIAVCEIAEiEIAVKEISAVCEIAEIQgAQhCABCEIAEIQgBKIohCACiLqEIAQsCY6A07ghCAo5Ok2fCFyfZsM+6O5CE7FSORsmH8IT4cg0ZBCE7FSJTIVF1ASIUjHIQhAwQhCAP/2Q=="/>
          <p:cNvSpPr>
            <a:spLocks noChangeAspect="1" noChangeArrowheads="1"/>
          </p:cNvSpPr>
          <p:nvPr/>
        </p:nvSpPr>
        <p:spPr bwMode="auto">
          <a:xfrm>
            <a:off x="155575" y="-1881188"/>
            <a:ext cx="5886450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sz="4400" dirty="0" smtClean="0"/>
              <a:t>11. Rozmawiaj z dzieckiem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</a:t>
            </a:r>
          </a:p>
          <a:p>
            <a:pPr>
              <a:buNone/>
            </a:pPr>
            <a:r>
              <a:rPr lang="pl-PL" sz="2400" dirty="0" smtClean="0"/>
              <a:t>  </a:t>
            </a:r>
            <a:r>
              <a:rPr lang="pl-PL" sz="2800" dirty="0" smtClean="0"/>
              <a:t>Dziecko trzyletnie monologuje, ale chce też rozmawiać z otoczeniem, zadaje mnóstwo pytań </a:t>
            </a:r>
            <a:br>
              <a:rPr lang="pl-PL" sz="2800" dirty="0" smtClean="0"/>
            </a:br>
            <a:r>
              <a:rPr lang="pl-PL" sz="2800" dirty="0" smtClean="0"/>
              <a:t>i przepada za odpowiedziami. Nie wolno lekceważyć tych faktów, gdyż pomaga to dziecku </a:t>
            </a:r>
            <a:br>
              <a:rPr lang="pl-PL" sz="2800" dirty="0" smtClean="0"/>
            </a:br>
            <a:r>
              <a:rPr lang="pl-PL" sz="2800" dirty="0" smtClean="0"/>
              <a:t>w wysławianiu się, w umiejętności wyrażania swych myśli i uczuć</a:t>
            </a:r>
            <a:endParaRPr lang="pl-PL" sz="2800" dirty="0"/>
          </a:p>
        </p:txBody>
      </p:sp>
      <p:sp>
        <p:nvSpPr>
          <p:cNvPr id="26626" name="AutoShape 2" descr="data:image/jpeg;base64,/9j/4AAQSkZJRgABAQAAAQABAAD/2wCEAAkGBxQSEhQUEhQUFBUXGBcUFRcUFRQXFBcXFxQWFhQXFRcYHCggGBwlHBcXITEhJSkrLi4uFx8zODMsNygtLisBCgoKDg0OGBAQFywcHB0sLCwsLC8sLCwsLCwsLCwsLCwsLCwsLCwsLCwsLCwsLCwsLCwsLCwsLCwsLCwsLCwsLP/AABEIALEBHAMBIgACEQEDEQH/xAAbAAACAgMBAAAAAAAAAAAAAAADBAIFAAEGB//EAEAQAAIBAgQEAwYDBQcDBQAAAAECAAMRBBIhMQVBUWFxgZEGEyIyofCxwdEjUmJy4QdCgpKisvE0wtIUFTNzo//EABgBAQEBAQEAAAAAAAAAAAAAAAABAgME/8QAIhEBAQACAgICAgMAAAAAAAAAAAECEQMhEjEiQQRhE1Fx/9oADAMBAAIRAxEAPwDjKaQ6LI0xDqJGklEnaYohUWQaVIRFk1SFVYGqYhlWbRIZEhWBYZUmgsOokGlWGUTSrDqkDFEKkzJJKsqJqsmom7SaLA2ohkEiqwyLA2qwirNqJNVlRHLNBYdVmZIAcsgUjGSYUlC2SbyxgJMNOEL5ZCokbyQTJASZIF0jzJAukCvqJF6iyxqJFaiQK91itVZY1EitVYFZVSKsksaixVlgUqrGEWQQRhVkaYiw6LNIsOqSDarCokmiQyJAiiwqrNqkMFhUVSFVZgWFUSCIEOkiqQyrAkBCBJECEAgZaERZEQyCUSQQyCaQQiLCJqsmgm1Eo+M8XYE06JAI+dzYhb7BQdz92N4t0slvUXOKxKUlzVHVF2u7AAk8hfc9hrOdx/tzQS/u0q1iL6hRTp/4mqEEf5TOffDiqWeq9RrbszEsRqdCT8I12G97C1xOa4xhWc2UCmi7KAL+Pj38dZjz3XT+LU7dZU/tGa3w0aI7nEhx5WVYKl/aDXJ1pUCOitbzuapt6Thn4TkNmJN+X5+E2cNk20+v0mts+H6eoYL21uP2mHYDe9OrSqfQH844PbPDnlUH8yEeM8bes97BvoNZoYpxub+P5dPKN01i9vo+0lBrWJ15fCPxIjmHx1OobK3xbZWBVvRrXnhtHip6G/n97y2wftCwAF7jpzWxuLW2++cu6njHsLpF6iyh9n/aoVCEq2J0C1NiegYdfPlz3PSMJZWLNEnWLVFj9RIs6yoQqJFKiyxqLFKqwK2qsWdZYVVirrAoEEYQQSJGqSTLQlJY0F1ECiw6wCIIxTWBQRuksCSpCLTk0WFCQoSpJKsPkmBIEUEnabUSYWQYqyQE2smogSRYVVkFEMggTRYVVkAYRZUKcUxORbD5muNNwOfhuAPGc8+GAFutyfDmfQAeu4l++HL1ST8qBQPO7fiBMw3Dcz1r89B/KQdvOebky7e3hwnjtTYfBlk6cxblfbxPO/XXXkm3DBz01HiBcHTva58hOnqUsosOv5aCUXEwRfvceoInKZdu1x6cnjiXY5RYltOwNtT6Ejz8ZUvhLn4bknnrz56/fXW4F9UFlbrt9LH6X9Ytgqd9e3nc2UeZJUA8rz0Y3p58op1wGvk1vSxPbUiL4aiV/aEEbimLZdrXbXXyA57jn0YUZT/FmUEckplc3qGPpK3iZzBRYXNrgWsF+E5QByynN5nebjnkqcZXYsQWOhsd7X+wYoahB1tfvLbG0Mgd7XueW5ZszD/Tc3/iEo97ga6fnr5WuJuOeToOD4zVdOZuOo0vYfZvlnqvBcVdcpNyLEX1upOhB52II8uRvPHOHtkyk8s3+0MPWeh+y2ODCnzYXXuVKO1iOmZBb+Yyeql7jsHSAZYyay3C638DbtrtIOs25q+qsTqrLOqsSrLAraoirLLCqsTdYHPJG6cFh6RZ1Vd2YKtwCLk2W6m43I01nQcZwtOnXqZkypr7qmhszLcqtTMbhVJVjsTyAAswjSrUQqyCr/SFVIBUjVMxdVjNIQGacYUQFOMqZBsCZaEVZsrChgSSCbCyQWQaCySrNgQoSBpRCpNIskBAIpk1gxJBoDC1wik2vmJv5fD/ANv1kKGMG5Ury127awfFEKIuh2zEAEnmTp11kOF48VqWdbMlyuZWUjTQ3sdPOeTLu178JJjBMSQdRz/SUPESNbxvE1MpNjp0lRiQXOkw6Oex5FyPL8SPHW0r8NiMoBHJh6K9x/tE6XG8I+G41I1nGYhrOyjYC9uenL76zvhduHJD1WqPc22ARgW0uBu/0UedprFKq1CT10F9gioCP9o/xRag4ISnobkE25i437fID4HpJYhjUquSCFU37aC1j/pPbLOjkU49iTlTsXa372ZiFHkPoYlwqiDmY7WK+OnxH6QfEXNSpY8rjXrmN/qbHwjdV/dqoH7l/Dt65j5TU6jne7tHFpluDyyj/wDPU/U+glx7JYgCoMxsoIv1sQu3fQ2nJ4zFFnPYW/02lpwjFWNv5fHQgfhr5TWmd9vX8A5qaC+VWulze1juWOrAC9r8/Iy1dZQ+zPFBURRYbDUc7rex6afhOjeWMUjUWJ1llhUETrCVFbWETYR+sIowgUvB8StKtTqOpYIwawNtRqOXWx8pY0sUlSgUqv8AtEYtQYq1yGN6iPlvYE2YXvY31AiVXDJ70Kp+E2sSRuRcKTsp1CnUgG+pEPisDk11A0ur2FRCdQtRd721BtYjXQ3URoOnGsPSLMFGpJCjuSbAeshh2AR1NrkqQcoJsL3UG2l7qb/wDqY9wioEqI7f3TmG/wAyi6bfxW8r+ECFKl8YVtBmAaxBsL6m400FzG8RhsjCxJVgGRtsyHYkcjuCORBgcOcpuL7ECxsdVIBvY6i9/KNUqjFQlrgEvtdrsAG15A2ECKCMIJvC0czWvYWLE72ABJJ9LeYhPdEW6EXB5GxIP1BgYomSeXSYEkEkokqW5AgHz2/D6jrMAjGGtqt7AoRc6aiz3IH8SgacrQZN/wAAOg5CBBRCLNql/vxP5H0hKVK9+2/hzPl+cioqJKYBNkQCUqJc2G8Zw1NFbU5iPQeURbNY5TZraE6i/K/aK08fVCqaqBamgJUHKxvuvS/S58TOHNnZ/j1fj8eOc79uixdAvOd/9ldatR1b3eYKFyKobQtmzACzAjILHoes7GwtEMXiQJj01jfLrTncRgCfu30gFw+WWlSvK7FYgTDvotiKthPO/aSh7urmGzf82B+952eOxE4/jmIDb/eu/wBJvjvbPLj8VTh3AqLvsTcclX4ifPLbzlliSaan+6dz2N76aa2BHmRtKrC1LVBlFwL2B6XBA/zZR4EyXF2r3zNSrLRW3xtSqKpHMsxAF9/Wd/t5PoM0wo23ZQPDf6AL9JrG1w2c9QFHYc4tiKxa/QDN5uL/AIMPSIVcRoR96jWbkc7dBFtb/faFw9UiLySHWbc3onsXjbOgvuVv5OP/AAP0nqdNrqDPEfZtze43uMo56EE2+vrPaqAyqAd7TMayQqRSrGqhilUzTBSqIm+8bqmJsYHPLGUGmmmmn6xnh+HNPNWJt7pl+G2rnOQV30X4WF+xtqDYNhc5bkci29u/eRo1iKweoWAsCS1tCbFr3Y89T+EYwWU3Db/MN7Nl1ZNNiRse1udwyKINRBmYYd1XVSfdj4Fze80IGWoLsDY3F9NDFMG5Ft8t1LJcgMFNwGA0Pn1gGQ2j1Jyo2+axGuosQQwsbiSDFKFjvWN7ABRkpk65VsBmqX5bU+8EtQkKDst7edr/AIDzudySQaw1WysouC2UFr6ZQSStgLgE5Sd75bWjWKfMQVvkACg5Qq3ABawGi3Ylrb6xFBLTC5b0xuqBqjEXBLasw1HREXblAgXBW2otYjW4uAFNulxY/wCECDLfCF10JPbUKP8At+sxmJ1Y3J1J8yPyMI9Cwvfpt32PcEagyCCLfbXwhKSXIHXbx5D10kqTWII10GmuugvcEbHX18DJCna+91OthoLaXzA9bfdrhpW+G2upv22089/pNgW5b7HtqDaxt1EkARZr63+osbiTSlcA6AsbAW0NrDy1Nv8AiBqko1v001sL9/K/naaansev6kfkZJE62Hj16dpNQQQCNuTdrtY9j+cANMC4DEAE215noO8s0pIzAlQSCLXG1tpXY/CqwsfkbTfUdr8iDz8DEeF1a6M6VhrTbJnFrOCCVNupAPbQ+A4csvt6+Dxsveq6fEVpQ4zE6xuviNJR4t9TONu3rwwmMDxWKlPiMVvJ42rKfEVpNL6Cx2LvKdKBqNte99vWFxNfWWHA8fToK9arstlAAuWY7AD09Zv0535KTiCtTdfcaPY8gbE7m3PQX8p0PBcRjhSzOwcbFXAGnZltbzBnO0M9Z87EhixZbbr8RK2t00HlO24hjD/6amCLM2h5ajcj8fOMr0uGF308/wDbDACjUV1GVavxZeSsLhgOxPL+HppObtz+7zsP7RagBoUhuiXfsSb2+p9Jx4N7dB9meniu8Zt4fyMZM7IzLpNDtMJvN0x9950cHW+wtL3mLoKNg4J8FBN/MgX8Z7RUM83/ALJuGfFUrkaAZF7k6n0sD5iejVDItLu0VqtD1TE6jSoDWaKMYaq0VZoQjUx5dWDC7NUFUtfS6q6qoW2gHvG585qkdIpTjV5GjFNReNoIlSjlMwLKrjSzKwVRlCquhNgosBZiVPXbcmCowKRmmIDKCGVYKmIdZBlpNR+n1v8AiT6zAJIQqSRk1dSbWJvfXT4hrpbTrvvACSgZGUxAvfUWWygW3tob8je7Xt2ixkTCCrVI2JHhN+9/C3XTtfaAmSKN739bcpX8XWrUyKq5fjpFqjfCQKRIAXm/ws4tY3zakCMuCRobHr0lLhqFUVSajFiNjyt2HKcuS2PX+NMO7fa/qbSmxz2vLR3+GUPEX3nB6pelTjcRKHGVo/jGlXWW83I55ZE2aXfszVp3ZamUhrWDgFD10Ol9pSvS1jKYe62M1lNxjG6rrCje8utPD5BfKvw07Dlqo+kquMcaVXDMyO6C1OnTuaVM/vMzaue1t+s5rF4d12d7dMzW9LxHJaTHj/utZc9+oX4tWNRizG7E3JPMyrIjmJ3gAl56Meo8Od3dhkX0EsOEcNetUWnTUszGwA+pPQd5DD4Yk2GpPKex+xHs2MJTLOP2zj4z+6u4QdNtf6SsLfgvDVw1BKK65R8RH95j8x8OnQACHqGTeBdpQvWMRqtGapiVVoQCq0VZoWq0UZpUV9NodTE6RjVOZaOUY3SMTpGNUWgOJGFMVQxmnCmaZh1MXpwqwDrJiAVoYGAVZu8jeSgbmTJuBDLNEQoE0RAHaLY3EZBcjwjdpCqgYWYAjoZjPHymm+PPxu3N4ni5OglfXrM06heF0f3Pqf1kxwukf7t/NvyM5fx16Lzxw70OsXqUpe+0eIpJUWlTVR8SoWBJJdiAdzsJzbViSQd+YmdN73No+7EYpU4NVMbpJpKKviCyixTWl/jBe8oeIU5rGueSnrVNbQuF+NsqC55ab2Fyfx9IpVbUz0f2D9nPdVaVSoLPZnt+6MpAv3uRO7y2rP2F9lDTIr11sRrTQ7hv32Ha+gOoJvoQJ3GeaNTSCzQiVQwFRpp2i7tAHWeJVXhazROq8qBVmijPCVnijPASpmN02iNNozTaRVlQaN02lbQePU2hTtIxumYlSMZRoDSmTUwKtCKYBlhxFlMMGgHEkDBq0msCckDIGSWBNTNETBNmEQKyJEMBeWmD4SLZqnkv6wKK2scw2DfcqQBr8Wh06DedClNV0UAeAtNva1uR09dJF28C9rw2HrozA2WqtTxAqAx3GYQZyfsztvbH2bXGUSvyuNUbodCL/wAJ0vOMwlKoo91VBWolgQdb9COo7zhnNPXx5eSFOnGawssjSonNCY4WtOe3XSpxFOVOLoXEv/dXmYfhTVnCILk+g6k9hNRnJT+x/suK1f3tQfsaNna+zPui9x/ePgBznUvxoU66n9469lIsgHje/wDxLnjFOng8MtBTYWLO3M83bx/oJ55hmNasTsSSQP3O5720A6T04/t4svfT1X3wIuDBNVlNw+uyCzfEOfI+JG1+8sC4IuPvxlZFapAVGgmeCarAHWaJ1Xha1SJ1XgBqvFGeErPFGaVAUMZpmJoYxTMirGjHKRlbSfSOU3hVhSeN02lfSaNUzAdRoQGLo0mrQGlMKpiqtCq0BpWhAYsrQqtAYvJLAhoRTAnJgwYjGFpZmHQamEWnC8JlGdt+XYH841icRbTyga1TUDle/pETWu/hJtdLA1dgJuu1so8T6AmAwoubmTxTaGwubEb23BEBV027aH0v+c5zFpRxdTKg+TX3o3/lA5g9T4iF4tWxOIpvTSiKa31JfVhYCwsNNvSb4Xh2oUAHBuL3CAnMTttzsAPKTLutY9QhisCtNtL2O2a1++0pMdhy9TTaX3H6bJh1drhsy/DyW5tr985rhODaoNBpzJ2H6ntPNlj8uns48/huqzC8HLaAXO/9T0nWcO4cmGpk892PM/oO39Ypx7FLg8O2RgKrWCkgFib726AX7bbzzleNVjUs9eqVObMGqMV+U2FibDW06446cOTPy9em/bPi5q1CoPc+A1UD/d/lm/ZfBDe2+soSS7kndjf1nbcBo2XynVwWlClN16dttDD4UaXka+usBE1L35GLVWjWIQSur1Be2YE2BtzlRCq8UqPJ1milV4A6rxVnkqrxR31lEkMZUxGm0ZR5A9TOkapNEKT6Rmk8KsqTRum0rabxuk0B9GhVMTWpDLUgMgwqNFlaFDwGlMKpiiPGEqQD3kleALTEaA4jSywZyoTzOvkNB+cpUqSyNXVgOQsPKSkPVK2l+34xLC/EfxkK1W1Md7fQRrhdGwuZFWSmwtB1HkKteBDyoMNjM5ffS0EKkrfaDjAw9IEWLtcIDtfmx7D9JFa9oKmHWmRXYkEq2QH42ysGFtdBcDXTxnLY321uQMPSCBfhQknbsvyjzBnN8Rr1KrE3LEm7MdyfvlI4Xh7Zh2k9teuhOL4mtWIaoxYja/3aIrw2+pnQJgb7xlMJLGbXOYXhJzXnV4GjlQzdOgBGMUcqSoklSygdZLEsABFcG2YjtKPj/Gf2mRdSNAOpPKFH4txK3wrqx+Ucrc2bsP08qNjk+K5JBzMTuToD6jTwMOiZWVSbufic+GyjoBy/5iL1MxcdyPXSWIsqrROuZHCV70x20/T6ESFZ4QGq8VZ4WoYArAkkOkyZKGqOxjNOZMkDlKNU5kyFHEKkyZAOsIsyZAKkMkyZAOn39JhmpkCdD5h4j8Y7T+ZvAzJklWJVvlT76S4pfKJkySFL1t5oTJkqMP36Tjvbz/5qf/1n/c0yZJVntRYLYeMssPzm5kLTQ/SYP0/CZMhEzv8AfaQ4p8gmTIA+HfKfD9ZxlD/q/N/ymTJYGqf/AFD/AMv5Ssw2z/zfmJkyWJWcO+VvGEqzJkIXaRMyZKj/2Q=="/>
          <p:cNvSpPr>
            <a:spLocks noChangeAspect="1" noChangeArrowheads="1"/>
          </p:cNvSpPr>
          <p:nvPr/>
        </p:nvSpPr>
        <p:spPr bwMode="auto">
          <a:xfrm>
            <a:off x="155575" y="-1881188"/>
            <a:ext cx="6296025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628" name="AutoShape 4" descr="data:image/jpeg;base64,/9j/4AAQSkZJRgABAQAAAQABAAD/2wCEAAkGBxQSEhQUEhQUFBUXGBcUFRcUFRQXFBcXFxQWFhQXFRcYHCggGBwlHBcXITEhJSkrLi4uFx8zODMsNygtLisBCgoKDg0OGBAQFywcHB0sLCwsLC8sLCwsLCwsLCwsLCwsLCwsLCwsLCwsLCwsLCwsLCwsLCwsLCwsLCwsLCwsLP/AABEIALEBHAMBIgACEQEDEQH/xAAbAAACAgMBAAAAAAAAAAAAAAADBAIFAAEGB//EAEAQAAIBAgQEAwYDBQcDBQAAAAECAAMRBBIhMQVBUWFxgZEGEyIyofCxwdEjUmJy4QdCgpKisvE0wtIUFTNzo//EABgBAQEBAQEAAAAAAAAAAAAAAAABAgME/8QAIhEBAQACAgICAgMAAAAAAAAAAAECEQMhEjEiQQRhE1Fx/9oADAMBAAIRAxEAPwDjKaQ6LI0xDqJGklEnaYohUWQaVIRFk1SFVYGqYhlWbRIZEhWBYZUmgsOokGlWGUTSrDqkDFEKkzJJKsqJqsmom7SaLA2ohkEiqwyLA2qwirNqJNVlRHLNBYdVmZIAcsgUjGSYUlC2SbyxgJMNOEL5ZCokbyQTJASZIF0jzJAukCvqJF6iyxqJFaiQK91itVZY1EitVYFZVSKsksaixVlgUqrGEWQQRhVkaYiw6LNIsOqSDarCokmiQyJAiiwqrNqkMFhUVSFVZgWFUSCIEOkiqQyrAkBCBJECEAgZaERZEQyCUSQQyCaQQiLCJqsmgm1Eo+M8XYE06JAI+dzYhb7BQdz92N4t0slvUXOKxKUlzVHVF2u7AAk8hfc9hrOdx/tzQS/u0q1iL6hRTp/4mqEEf5TOffDiqWeq9RrbszEsRqdCT8I12G97C1xOa4xhWc2UCmi7KAL+Pj38dZjz3XT+LU7dZU/tGa3w0aI7nEhx5WVYKl/aDXJ1pUCOitbzuapt6Thn4TkNmJN+X5+E2cNk20+v0mts+H6eoYL21uP2mHYDe9OrSqfQH844PbPDnlUH8yEeM8bes97BvoNZoYpxub+P5dPKN01i9vo+0lBrWJ15fCPxIjmHx1OobK3xbZWBVvRrXnhtHip6G/n97y2wftCwAF7jpzWxuLW2++cu6njHsLpF6iyh9n/aoVCEq2J0C1NiegYdfPlz3PSMJZWLNEnWLVFj9RIs6yoQqJFKiyxqLFKqwK2qsWdZYVVirrAoEEYQQSJGqSTLQlJY0F1ECiw6wCIIxTWBQRuksCSpCLTk0WFCQoSpJKsPkmBIEUEnabUSYWQYqyQE2smogSRYVVkFEMggTRYVVkAYRZUKcUxORbD5muNNwOfhuAPGc8+GAFutyfDmfQAeu4l++HL1ST8qBQPO7fiBMw3Dcz1r89B/KQdvOebky7e3hwnjtTYfBlk6cxblfbxPO/XXXkm3DBz01HiBcHTva58hOnqUsosOv5aCUXEwRfvceoInKZdu1x6cnjiXY5RYltOwNtT6Ejz8ZUvhLn4bknnrz56/fXW4F9UFlbrt9LH6X9Ytgqd9e3nc2UeZJUA8rz0Y3p58op1wGvk1vSxPbUiL4aiV/aEEbimLZdrXbXXyA57jn0YUZT/FmUEckplc3qGPpK3iZzBRYXNrgWsF+E5QByynN5nebjnkqcZXYsQWOhsd7X+wYoahB1tfvLbG0Mgd7XueW5ZszD/Tc3/iEo97ga6fnr5WuJuOeToOD4zVdOZuOo0vYfZvlnqvBcVdcpNyLEX1upOhB52II8uRvPHOHtkyk8s3+0MPWeh+y2ODCnzYXXuVKO1iOmZBb+Yyeql7jsHSAZYyay3C638DbtrtIOs25q+qsTqrLOqsSrLAraoirLLCqsTdYHPJG6cFh6RZ1Vd2YKtwCLk2W6m43I01nQcZwtOnXqZkypr7qmhszLcqtTMbhVJVjsTyAAswjSrUQqyCr/SFVIBUjVMxdVjNIQGacYUQFOMqZBsCZaEVZsrChgSSCbCyQWQaCySrNgQoSBpRCpNIskBAIpk1gxJBoDC1wik2vmJv5fD/ANv1kKGMG5Ury127awfFEKIuh2zEAEnmTp11kOF48VqWdbMlyuZWUjTQ3sdPOeTLu178JJjBMSQdRz/SUPESNbxvE1MpNjp0lRiQXOkw6Oex5FyPL8SPHW0r8NiMoBHJh6K9x/tE6XG8I+G41I1nGYhrOyjYC9uenL76zvhduHJD1WqPc22ARgW0uBu/0UedprFKq1CT10F9gioCP9o/xRag4ISnobkE25i437fID4HpJYhjUquSCFU37aC1j/pPbLOjkU49iTlTsXa372ZiFHkPoYlwqiDmY7WK+OnxH6QfEXNSpY8rjXrmN/qbHwjdV/dqoH7l/Dt65j5TU6jne7tHFpluDyyj/wDPU/U+glx7JYgCoMxsoIv1sQu3fQ2nJ4zFFnPYW/02lpwjFWNv5fHQgfhr5TWmd9vX8A5qaC+VWulze1juWOrAC9r8/Iy1dZQ+zPFBURRYbDUc7rex6afhOjeWMUjUWJ1llhUETrCVFbWETYR+sIowgUvB8StKtTqOpYIwawNtRqOXWx8pY0sUlSgUqv8AtEYtQYq1yGN6iPlvYE2YXvY31AiVXDJ70Kp+E2sSRuRcKTsp1CnUgG+pEPisDk11A0ur2FRCdQtRd721BtYjXQ3URoOnGsPSLMFGpJCjuSbAeshh2AR1NrkqQcoJsL3UG2l7qb/wDqY9wioEqI7f3TmG/wAyi6bfxW8r+ECFKl8YVtBmAaxBsL6m400FzG8RhsjCxJVgGRtsyHYkcjuCORBgcOcpuL7ECxsdVIBvY6i9/KNUqjFQlrgEvtdrsAG15A2ECKCMIJvC0czWvYWLE72ABJJ9LeYhPdEW6EXB5GxIP1BgYomSeXSYEkEkokqW5AgHz2/D6jrMAjGGtqt7AoRc6aiz3IH8SgacrQZN/wAAOg5CBBRCLNql/vxP5H0hKVK9+2/hzPl+cioqJKYBNkQCUqJc2G8Zw1NFbU5iPQeURbNY5TZraE6i/K/aK08fVCqaqBamgJUHKxvuvS/S58TOHNnZ/j1fj8eOc79uixdAvOd/9ldatR1b3eYKFyKobQtmzACzAjILHoes7GwtEMXiQJj01jfLrTncRgCfu30gFw+WWlSvK7FYgTDvotiKthPO/aSh7urmGzf82B+952eOxE4/jmIDb/eu/wBJvjvbPLj8VTh3AqLvsTcclX4ifPLbzlliSaan+6dz2N76aa2BHmRtKrC1LVBlFwL2B6XBA/zZR4EyXF2r3zNSrLRW3xtSqKpHMsxAF9/Wd/t5PoM0wo23ZQPDf6AL9JrG1w2c9QFHYc4tiKxa/QDN5uL/AIMPSIVcRoR96jWbkc7dBFtb/faFw9UiLySHWbc3onsXjbOgvuVv5OP/AAP0nqdNrqDPEfZtze43uMo56EE2+vrPaqAyqAd7TMayQqRSrGqhilUzTBSqIm+8bqmJsYHPLGUGmmmmn6xnh+HNPNWJt7pl+G2rnOQV30X4WF+xtqDYNhc5bkci29u/eRo1iKweoWAsCS1tCbFr3Y89T+EYwWU3Db/MN7Nl1ZNNiRse1udwyKINRBmYYd1XVSfdj4Fze80IGWoLsDY3F9NDFMG5Ft8t1LJcgMFNwGA0Pn1gGQ2j1Jyo2+axGuosQQwsbiSDFKFjvWN7ABRkpk65VsBmqX5bU+8EtQkKDst7edr/AIDzudySQaw1WysouC2UFr6ZQSStgLgE5Sd75bWjWKfMQVvkACg5Qq3ABawGi3Ylrb6xFBLTC5b0xuqBqjEXBLasw1HREXblAgXBW2otYjW4uAFNulxY/wCECDLfCF10JPbUKP8At+sxmJ1Y3J1J8yPyMI9Cwvfpt32PcEagyCCLfbXwhKSXIHXbx5D10kqTWII10GmuugvcEbHX18DJCna+91OthoLaXzA9bfdrhpW+G2upv22089/pNgW5b7HtqDaxt1EkARZr63+osbiTSlcA6AsbAW0NrDy1Nv8AiBqko1v001sL9/K/naaansev6kfkZJE62Hj16dpNQQQCNuTdrtY9j+cANMC4DEAE215noO8s0pIzAlQSCLXG1tpXY/CqwsfkbTfUdr8iDz8DEeF1a6M6VhrTbJnFrOCCVNupAPbQ+A4csvt6+Dxsveq6fEVpQ4zE6xuviNJR4t9TONu3rwwmMDxWKlPiMVvJ42rKfEVpNL6Cx2LvKdKBqNte99vWFxNfWWHA8fToK9arstlAAuWY7AD09Zv0535KTiCtTdfcaPY8gbE7m3PQX8p0PBcRjhSzOwcbFXAGnZltbzBnO0M9Z87EhixZbbr8RK2t00HlO24hjD/6amCLM2h5ajcj8fOMr0uGF308/wDbDACjUV1GVavxZeSsLhgOxPL+HppObtz+7zsP7RagBoUhuiXfsSb2+p9Jx4N7dB9meniu8Zt4fyMZM7IzLpNDtMJvN0x9950cHW+wtL3mLoKNg4J8FBN/MgX8Z7RUM83/ALJuGfFUrkaAZF7k6n0sD5iejVDItLu0VqtD1TE6jSoDWaKMYaq0VZoQjUx5dWDC7NUFUtfS6q6qoW2gHvG585qkdIpTjV5GjFNReNoIlSjlMwLKrjSzKwVRlCquhNgosBZiVPXbcmCowKRmmIDKCGVYKmIdZBlpNR+n1v8AiT6zAJIQqSRk1dSbWJvfXT4hrpbTrvvACSgZGUxAvfUWWygW3tob8je7Xt2ixkTCCrVI2JHhN+9/C3XTtfaAmSKN739bcpX8XWrUyKq5fjpFqjfCQKRIAXm/ws4tY3zakCMuCRobHr0lLhqFUVSajFiNjyt2HKcuS2PX+NMO7fa/qbSmxz2vLR3+GUPEX3nB6pelTjcRKHGVo/jGlXWW83I55ZE2aXfszVp3ZamUhrWDgFD10Ol9pSvS1jKYe62M1lNxjG6rrCje8utPD5BfKvw07Dlqo+kquMcaVXDMyO6C1OnTuaVM/vMzaue1t+s5rF4d12d7dMzW9LxHJaTHj/utZc9+oX4tWNRizG7E3JPMyrIjmJ3gAl56Meo8Od3dhkX0EsOEcNetUWnTUszGwA+pPQd5DD4Yk2GpPKex+xHs2MJTLOP2zj4z+6u4QdNtf6SsLfgvDVw1BKK65R8RH95j8x8OnQACHqGTeBdpQvWMRqtGapiVVoQCq0VZoWq0UZpUV9NodTE6RjVOZaOUY3SMTpGNUWgOJGFMVQxmnCmaZh1MXpwqwDrJiAVoYGAVZu8jeSgbmTJuBDLNEQoE0RAHaLY3EZBcjwjdpCqgYWYAjoZjPHymm+PPxu3N4ni5OglfXrM06heF0f3Pqf1kxwukf7t/NvyM5fx16Lzxw70OsXqUpe+0eIpJUWlTVR8SoWBJJdiAdzsJzbViSQd+YmdN73No+7EYpU4NVMbpJpKKviCyixTWl/jBe8oeIU5rGueSnrVNbQuF+NsqC55ab2Fyfx9IpVbUz0f2D9nPdVaVSoLPZnt+6MpAv3uRO7y2rP2F9lDTIr11sRrTQ7hv32Ha+gOoJvoQJ3GeaNTSCzQiVQwFRpp2i7tAHWeJVXhazROq8qBVmijPCVnijPASpmN02iNNozTaRVlQaN02lbQePU2hTtIxumYlSMZRoDSmTUwKtCKYBlhxFlMMGgHEkDBq0msCckDIGSWBNTNETBNmEQKyJEMBeWmD4SLZqnkv6wKK2scw2DfcqQBr8Wh06DedClNV0UAeAtNva1uR09dJF28C9rw2HrozA2WqtTxAqAx3GYQZyfsztvbH2bXGUSvyuNUbodCL/wAJ0vOMwlKoo91VBWolgQdb9COo7zhnNPXx5eSFOnGawssjSonNCY4WtOe3XSpxFOVOLoXEv/dXmYfhTVnCILk+g6k9hNRnJT+x/suK1f3tQfsaNna+zPui9x/ePgBznUvxoU66n9469lIsgHje/wDxLnjFOng8MtBTYWLO3M83bx/oJ55hmNasTsSSQP3O5720A6T04/t4svfT1X3wIuDBNVlNw+uyCzfEOfI+JG1+8sC4IuPvxlZFapAVGgmeCarAHWaJ1Xha1SJ1XgBqvFGeErPFGaVAUMZpmJoYxTMirGjHKRlbSfSOU3hVhSeN02lfSaNUzAdRoQGLo0mrQGlMKpiqtCq0BpWhAYsrQqtAYvJLAhoRTAnJgwYjGFpZmHQamEWnC8JlGdt+XYH841icRbTyga1TUDle/pETWu/hJtdLA1dgJuu1so8T6AmAwoubmTxTaGwubEb23BEBV027aH0v+c5zFpRxdTKg+TX3o3/lA5g9T4iF4tWxOIpvTSiKa31JfVhYCwsNNvSb4Xh2oUAHBuL3CAnMTttzsAPKTLutY9QhisCtNtL2O2a1++0pMdhy9TTaX3H6bJh1drhsy/DyW5tr985rhODaoNBpzJ2H6ntPNlj8uns48/huqzC8HLaAXO/9T0nWcO4cmGpk892PM/oO39Ypx7FLg8O2RgKrWCkgFib726AX7bbzzleNVjUs9eqVObMGqMV+U2FibDW06446cOTPy9em/bPi5q1CoPc+A1UD/d/lm/ZfBDe2+soSS7kndjf1nbcBo2XynVwWlClN16dttDD4UaXka+usBE1L35GLVWjWIQSur1Be2YE2BtzlRCq8UqPJ1milV4A6rxVnkqrxR31lEkMZUxGm0ZR5A9TOkapNEKT6Rmk8KsqTRum0rabxuk0B9GhVMTWpDLUgMgwqNFlaFDwGlMKpiiPGEqQD3kleALTEaA4jSywZyoTzOvkNB+cpUqSyNXVgOQsPKSkPVK2l+34xLC/EfxkK1W1Md7fQRrhdGwuZFWSmwtB1HkKteBDyoMNjM5ffS0EKkrfaDjAw9IEWLtcIDtfmx7D9JFa9oKmHWmRXYkEq2QH42ysGFtdBcDXTxnLY321uQMPSCBfhQknbsvyjzBnN8Rr1KrE3LEm7MdyfvlI4Xh7Zh2k9teuhOL4mtWIaoxYja/3aIrw2+pnQJgb7xlMJLGbXOYXhJzXnV4GjlQzdOgBGMUcqSoklSygdZLEsABFcG2YjtKPj/Gf2mRdSNAOpPKFH4txK3wrqx+Ucrc2bsP08qNjk+K5JBzMTuToD6jTwMOiZWVSbufic+GyjoBy/5iL1MxcdyPXSWIsqrROuZHCV70x20/T6ESFZ4QGq8VZ4WoYArAkkOkyZKGqOxjNOZMkDlKNU5kyFHEKkyZAOsIsyZAKkMkyZAOn39JhmpkCdD5h4j8Y7T+ZvAzJklWJVvlT76S4pfKJkySFL1t5oTJkqMP36Tjvbz/5qf/1n/c0yZJVntRYLYeMssPzm5kLTQ/SYP0/CZMhEzv8AfaQ4p8gmTIA+HfKfD9ZxlD/q/N/ymTJYGqf/AFD/AMv5Ssw2z/zfmJkyWJWcO+VvGEqzJkIXaRMyZKj/2Q=="/>
          <p:cNvSpPr>
            <a:spLocks noChangeAspect="1" noChangeArrowheads="1"/>
          </p:cNvSpPr>
          <p:nvPr/>
        </p:nvSpPr>
        <p:spPr bwMode="auto">
          <a:xfrm>
            <a:off x="155575" y="-1881188"/>
            <a:ext cx="6296025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630" name="AutoShape 6" descr="data:image/jpeg;base64,/9j/4AAQSkZJRgABAQAAAQABAAD/2wCEAAkGBxQSEhQUEhQUFBUXGBcUFRcUFRQXFBcXFxQWFhQXFRcYHCggGBwlHBcXITEhJSkrLi4uFx8zODMsNygtLisBCgoKDg0OGBAQFywcHB0sLCwsLC8sLCwsLCwsLCwsLCwsLCwsLCwsLCwsLCwsLCwsLCwsLCwsLCwsLCwsLCwsLP/AABEIALEBHAMBIgACEQEDEQH/xAAbAAACAgMBAAAAAAAAAAAAAAADBAIFAAEGB//EAEAQAAIBAgQEAwYDBQcDBQAAAAECAAMRBBIhMQVBUWFxgZEGEyIyofCxwdEjUmJy4QdCgpKisvE0wtIUFTNzo//EABgBAQEBAQEAAAAAAAAAAAAAAAABAgME/8QAIhEBAQACAgICAgMAAAAAAAAAAAECEQMhEjEiQQRhE1Fx/9oADAMBAAIRAxEAPwDjKaQ6LI0xDqJGklEnaYohUWQaVIRFk1SFVYGqYhlWbRIZEhWBYZUmgsOokGlWGUTSrDqkDFEKkzJJKsqJqsmom7SaLA2ohkEiqwyLA2qwirNqJNVlRHLNBYdVmZIAcsgUjGSYUlC2SbyxgJMNOEL5ZCokbyQTJASZIF0jzJAukCvqJF6iyxqJFaiQK91itVZY1EitVYFZVSKsksaixVlgUqrGEWQQRhVkaYiw6LNIsOqSDarCokmiQyJAiiwqrNqkMFhUVSFVZgWFUSCIEOkiqQyrAkBCBJECEAgZaERZEQyCUSQQyCaQQiLCJqsmgm1Eo+M8XYE06JAI+dzYhb7BQdz92N4t0slvUXOKxKUlzVHVF2u7AAk8hfc9hrOdx/tzQS/u0q1iL6hRTp/4mqEEf5TOffDiqWeq9RrbszEsRqdCT8I12G97C1xOa4xhWc2UCmi7KAL+Pj38dZjz3XT+LU7dZU/tGa3w0aI7nEhx5WVYKl/aDXJ1pUCOitbzuapt6Thn4TkNmJN+X5+E2cNk20+v0mts+H6eoYL21uP2mHYDe9OrSqfQH844PbPDnlUH8yEeM8bes97BvoNZoYpxub+P5dPKN01i9vo+0lBrWJ15fCPxIjmHx1OobK3xbZWBVvRrXnhtHip6G/n97y2wftCwAF7jpzWxuLW2++cu6njHsLpF6iyh9n/aoVCEq2J0C1NiegYdfPlz3PSMJZWLNEnWLVFj9RIs6yoQqJFKiyxqLFKqwK2qsWdZYVVirrAoEEYQQSJGqSTLQlJY0F1ECiw6wCIIxTWBQRuksCSpCLTk0WFCQoSpJKsPkmBIEUEnabUSYWQYqyQE2smogSRYVVkFEMggTRYVVkAYRZUKcUxORbD5muNNwOfhuAPGc8+GAFutyfDmfQAeu4l++HL1ST8qBQPO7fiBMw3Dcz1r89B/KQdvOebky7e3hwnjtTYfBlk6cxblfbxPO/XXXkm3DBz01HiBcHTva58hOnqUsosOv5aCUXEwRfvceoInKZdu1x6cnjiXY5RYltOwNtT6Ejz8ZUvhLn4bknnrz56/fXW4F9UFlbrt9LH6X9Ytgqd9e3nc2UeZJUA8rz0Y3p58op1wGvk1vSxPbUiL4aiV/aEEbimLZdrXbXXyA57jn0YUZT/FmUEckplc3qGPpK3iZzBRYXNrgWsF+E5QByynN5nebjnkqcZXYsQWOhsd7X+wYoahB1tfvLbG0Mgd7XueW5ZszD/Tc3/iEo97ga6fnr5WuJuOeToOD4zVdOZuOo0vYfZvlnqvBcVdcpNyLEX1upOhB52II8uRvPHOHtkyk8s3+0MPWeh+y2ODCnzYXXuVKO1iOmZBb+Yyeql7jsHSAZYyay3C638DbtrtIOs25q+qsTqrLOqsSrLAraoirLLCqsTdYHPJG6cFh6RZ1Vd2YKtwCLk2W6m43I01nQcZwtOnXqZkypr7qmhszLcqtTMbhVJVjsTyAAswjSrUQqyCr/SFVIBUjVMxdVjNIQGacYUQFOMqZBsCZaEVZsrChgSSCbCyQWQaCySrNgQoSBpRCpNIskBAIpk1gxJBoDC1wik2vmJv5fD/ANv1kKGMG5Ury127awfFEKIuh2zEAEnmTp11kOF48VqWdbMlyuZWUjTQ3sdPOeTLu178JJjBMSQdRz/SUPESNbxvE1MpNjp0lRiQXOkw6Oex5FyPL8SPHW0r8NiMoBHJh6K9x/tE6XG8I+G41I1nGYhrOyjYC9uenL76zvhduHJD1WqPc22ARgW0uBu/0UedprFKq1CT10F9gioCP9o/xRag4ISnobkE25i437fID4HpJYhjUquSCFU37aC1j/pPbLOjkU49iTlTsXa372ZiFHkPoYlwqiDmY7WK+OnxH6QfEXNSpY8rjXrmN/qbHwjdV/dqoH7l/Dt65j5TU6jne7tHFpluDyyj/wDPU/U+glx7JYgCoMxsoIv1sQu3fQ2nJ4zFFnPYW/02lpwjFWNv5fHQgfhr5TWmd9vX8A5qaC+VWulze1juWOrAC9r8/Iy1dZQ+zPFBURRYbDUc7rex6afhOjeWMUjUWJ1llhUETrCVFbWETYR+sIowgUvB8StKtTqOpYIwawNtRqOXWx8pY0sUlSgUqv8AtEYtQYq1yGN6iPlvYE2YXvY31AiVXDJ70Kp+E2sSRuRcKTsp1CnUgG+pEPisDk11A0ur2FRCdQtRd721BtYjXQ3URoOnGsPSLMFGpJCjuSbAeshh2AR1NrkqQcoJsL3UG2l7qb/wDqY9wioEqI7f3TmG/wAyi6bfxW8r+ECFKl8YVtBmAaxBsL6m400FzG8RhsjCxJVgGRtsyHYkcjuCORBgcOcpuL7ECxsdVIBvY6i9/KNUqjFQlrgEvtdrsAG15A2ECKCMIJvC0czWvYWLE72ABJJ9LeYhPdEW6EXB5GxIP1BgYomSeXSYEkEkokqW5AgHz2/D6jrMAjGGtqt7AoRc6aiz3IH8SgacrQZN/wAAOg5CBBRCLNql/vxP5H0hKVK9+2/hzPl+cioqJKYBNkQCUqJc2G8Zw1NFbU5iPQeURbNY5TZraE6i/K/aK08fVCqaqBamgJUHKxvuvS/S58TOHNnZ/j1fj8eOc79uixdAvOd/9ldatR1b3eYKFyKobQtmzACzAjILHoes7GwtEMXiQJj01jfLrTncRgCfu30gFw+WWlSvK7FYgTDvotiKthPO/aSh7urmGzf82B+952eOxE4/jmIDb/eu/wBJvjvbPLj8VTh3AqLvsTcclX4ifPLbzlliSaan+6dz2N76aa2BHmRtKrC1LVBlFwL2B6XBA/zZR4EyXF2r3zNSrLRW3xtSqKpHMsxAF9/Wd/t5PoM0wo23ZQPDf6AL9JrG1w2c9QFHYc4tiKxa/QDN5uL/AIMPSIVcRoR96jWbkc7dBFtb/faFw9UiLySHWbc3onsXjbOgvuVv5OP/AAP0nqdNrqDPEfZtze43uMo56EE2+vrPaqAyqAd7TMayQqRSrGqhilUzTBSqIm+8bqmJsYHPLGUGmmmmn6xnh+HNPNWJt7pl+G2rnOQV30X4WF+xtqDYNhc5bkci29u/eRo1iKweoWAsCS1tCbFr3Y89T+EYwWU3Db/MN7Nl1ZNNiRse1udwyKINRBmYYd1XVSfdj4Fze80IGWoLsDY3F9NDFMG5Ft8t1LJcgMFNwGA0Pn1gGQ2j1Jyo2+axGuosQQwsbiSDFKFjvWN7ABRkpk65VsBmqX5bU+8EtQkKDst7edr/AIDzudySQaw1WysouC2UFr6ZQSStgLgE5Sd75bWjWKfMQVvkACg5Qq3ABawGi3Ylrb6xFBLTC5b0xuqBqjEXBLasw1HREXblAgXBW2otYjW4uAFNulxY/wCECDLfCF10JPbUKP8At+sxmJ1Y3J1J8yPyMI9Cwvfpt32PcEagyCCLfbXwhKSXIHXbx5D10kqTWII10GmuugvcEbHX18DJCna+91OthoLaXzA9bfdrhpW+G2upv22089/pNgW5b7HtqDaxt1EkARZr63+osbiTSlcA6AsbAW0NrDy1Nv8AiBqko1v001sL9/K/naaansev6kfkZJE62Hj16dpNQQQCNuTdrtY9j+cANMC4DEAE215noO8s0pIzAlQSCLXG1tpXY/CqwsfkbTfUdr8iDz8DEeF1a6M6VhrTbJnFrOCCVNupAPbQ+A4csvt6+Dxsveq6fEVpQ4zE6xuviNJR4t9TONu3rwwmMDxWKlPiMVvJ42rKfEVpNL6Cx2LvKdKBqNte99vWFxNfWWHA8fToK9arstlAAuWY7AD09Zv0535KTiCtTdfcaPY8gbE7m3PQX8p0PBcRjhSzOwcbFXAGnZltbzBnO0M9Z87EhixZbbr8RK2t00HlO24hjD/6amCLM2h5ajcj8fOMr0uGF308/wDbDACjUV1GVavxZeSsLhgOxPL+HppObtz+7zsP7RagBoUhuiXfsSb2+p9Jx4N7dB9meniu8Zt4fyMZM7IzLpNDtMJvN0x9950cHW+wtL3mLoKNg4J8FBN/MgX8Z7RUM83/ALJuGfFUrkaAZF7k6n0sD5iejVDItLu0VqtD1TE6jSoDWaKMYaq0VZoQjUx5dWDC7NUFUtfS6q6qoW2gHvG585qkdIpTjV5GjFNReNoIlSjlMwLKrjSzKwVRlCquhNgosBZiVPXbcmCowKRmmIDKCGVYKmIdZBlpNR+n1v8AiT6zAJIQqSRk1dSbWJvfXT4hrpbTrvvACSgZGUxAvfUWWygW3tob8je7Xt2ixkTCCrVI2JHhN+9/C3XTtfaAmSKN739bcpX8XWrUyKq5fjpFqjfCQKRIAXm/ws4tY3zakCMuCRobHr0lLhqFUVSajFiNjyt2HKcuS2PX+NMO7fa/qbSmxz2vLR3+GUPEX3nB6pelTjcRKHGVo/jGlXWW83I55ZE2aXfszVp3ZamUhrWDgFD10Ol9pSvS1jKYe62M1lNxjG6rrCje8utPD5BfKvw07Dlqo+kquMcaVXDMyO6C1OnTuaVM/vMzaue1t+s5rF4d12d7dMzW9LxHJaTHj/utZc9+oX4tWNRizG7E3JPMyrIjmJ3gAl56Meo8Od3dhkX0EsOEcNetUWnTUszGwA+pPQd5DD4Yk2GpPKex+xHs2MJTLOP2zj4z+6u4QdNtf6SsLfgvDVw1BKK65R8RH95j8x8OnQACHqGTeBdpQvWMRqtGapiVVoQCq0VZoWq0UZpUV9NodTE6RjVOZaOUY3SMTpGNUWgOJGFMVQxmnCmaZh1MXpwqwDrJiAVoYGAVZu8jeSgbmTJuBDLNEQoE0RAHaLY3EZBcjwjdpCqgYWYAjoZjPHymm+PPxu3N4ni5OglfXrM06heF0f3Pqf1kxwukf7t/NvyM5fx16Lzxw70OsXqUpe+0eIpJUWlTVR8SoWBJJdiAdzsJzbViSQd+YmdN73No+7EYpU4NVMbpJpKKviCyixTWl/jBe8oeIU5rGueSnrVNbQuF+NsqC55ab2Fyfx9IpVbUz0f2D9nPdVaVSoLPZnt+6MpAv3uRO7y2rP2F9lDTIr11sRrTQ7hv32Ha+gOoJvoQJ3GeaNTSCzQiVQwFRpp2i7tAHWeJVXhazROq8qBVmijPCVnijPASpmN02iNNozTaRVlQaN02lbQePU2hTtIxumYlSMZRoDSmTUwKtCKYBlhxFlMMGgHEkDBq0msCckDIGSWBNTNETBNmEQKyJEMBeWmD4SLZqnkv6wKK2scw2DfcqQBr8Wh06DedClNV0UAeAtNva1uR09dJF28C9rw2HrozA2WqtTxAqAx3GYQZyfsztvbH2bXGUSvyuNUbodCL/wAJ0vOMwlKoo91VBWolgQdb9COo7zhnNPXx5eSFOnGawssjSonNCY4WtOe3XSpxFOVOLoXEv/dXmYfhTVnCILk+g6k9hNRnJT+x/suK1f3tQfsaNna+zPui9x/ePgBznUvxoU66n9469lIsgHje/wDxLnjFOng8MtBTYWLO3M83bx/oJ55hmNasTsSSQP3O5720A6T04/t4svfT1X3wIuDBNVlNw+uyCzfEOfI+JG1+8sC4IuPvxlZFapAVGgmeCarAHWaJ1Xha1SJ1XgBqvFGeErPFGaVAUMZpmJoYxTMirGjHKRlbSfSOU3hVhSeN02lfSaNUzAdRoQGLo0mrQGlMKpiqtCq0BpWhAYsrQqtAYvJLAhoRTAnJgwYjGFpZmHQamEWnC8JlGdt+XYH841icRbTyga1TUDle/pETWu/hJtdLA1dgJuu1so8T6AmAwoubmTxTaGwubEb23BEBV027aH0v+c5zFpRxdTKg+TX3o3/lA5g9T4iF4tWxOIpvTSiKa31JfVhYCwsNNvSb4Xh2oUAHBuL3CAnMTttzsAPKTLutY9QhisCtNtL2O2a1++0pMdhy9TTaX3H6bJh1drhsy/DyW5tr985rhODaoNBpzJ2H6ntPNlj8uns48/huqzC8HLaAXO/9T0nWcO4cmGpk892PM/oO39Ypx7FLg8O2RgKrWCkgFib726AX7bbzzleNVjUs9eqVObMGqMV+U2FibDW06446cOTPy9em/bPi5q1CoPc+A1UD/d/lm/ZfBDe2+soSS7kndjf1nbcBo2XynVwWlClN16dttDD4UaXka+usBE1L35GLVWjWIQSur1Be2YE2BtzlRCq8UqPJ1milV4A6rxVnkqrxR31lEkMZUxGm0ZR5A9TOkapNEKT6Rmk8KsqTRum0rabxuk0B9GhVMTWpDLUgMgwqNFlaFDwGlMKpiiPGEqQD3kleALTEaA4jSywZyoTzOvkNB+cpUqSyNXVgOQsPKSkPVK2l+34xLC/EfxkK1W1Md7fQRrhdGwuZFWSmwtB1HkKteBDyoMNjM5ffS0EKkrfaDjAw9IEWLtcIDtfmx7D9JFa9oKmHWmRXYkEq2QH42ysGFtdBcDXTxnLY321uQMPSCBfhQknbsvyjzBnN8Rr1KrE3LEm7MdyfvlI4Xh7Zh2k9teuhOL4mtWIaoxYja/3aIrw2+pnQJgb7xlMJLGbXOYXhJzXnV4GjlQzdOgBGMUcqSoklSygdZLEsABFcG2YjtKPj/Gf2mRdSNAOpPKFH4txK3wrqx+Ucrc2bsP08qNjk+K5JBzMTuToD6jTwMOiZWVSbufic+GyjoBy/5iL1MxcdyPXSWIsqrROuZHCV70x20/T6ESFZ4QGq8VZ4WoYArAkkOkyZKGqOxjNOZMkDlKNU5kyFHEKkyZAOsIsyZAKkMkyZAOn39JhmpkCdD5h4j8Y7T+ZvAzJklWJVvlT76S4pfKJkySFL1t5oTJkqMP36Tjvbz/5qf/1n/c0yZJVntRYLYeMssPzm5kLTQ/SYP0/CZMhEzv8AfaQ4p8gmTIA+HfKfD9ZxlD/q/N/ymTJYGqf/AFD/AMv5Ssw2z/zfmJkyWJWcO+VvGEqzJkIXaRMyZKj/2Q=="/>
          <p:cNvSpPr>
            <a:spLocks noChangeAspect="1" noChangeArrowheads="1"/>
          </p:cNvSpPr>
          <p:nvPr/>
        </p:nvSpPr>
        <p:spPr bwMode="auto">
          <a:xfrm>
            <a:off x="155575" y="-1881188"/>
            <a:ext cx="6296025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 12. Nie poddawaj się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Logopedzi są wstanie pomóc dziecku, o ile rodzice będą z nimi ściśle współpracować</a:t>
            </a:r>
            <a:endParaRPr lang="pl-PL" sz="2800" dirty="0"/>
          </a:p>
        </p:txBody>
      </p:sp>
      <p:pic>
        <p:nvPicPr>
          <p:cNvPr id="27654" name="Picture 6" descr="http://www.webon.pl/fonem/pictures/004427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286124"/>
            <a:ext cx="5929354" cy="32099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  </a:t>
            </a:r>
            <a:r>
              <a:rPr lang="pl-PL" sz="4400" dirty="0" smtClean="0"/>
              <a:t>1. Narządy mowy zaczynają funkcjonować w życiu płodowym dziecka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800" dirty="0" smtClean="0"/>
              <a:t>   Narządy mowy dziecka kształtują się i zaczynają funkcjonować już w życiu płodowym. Są one ogromnie wrażliwe na wszystkie bodźce fizyczne </a:t>
            </a:r>
            <a:br>
              <a:rPr lang="pl-PL" sz="2800" dirty="0" smtClean="0"/>
            </a:br>
            <a:r>
              <a:rPr lang="pl-PL" sz="2800" dirty="0" smtClean="0"/>
              <a:t>i chemiczne, zarówno sprzyjające jak i szkodliwe</a:t>
            </a:r>
            <a:br>
              <a:rPr lang="pl-PL" sz="2800" dirty="0" smtClean="0"/>
            </a:br>
            <a:r>
              <a:rPr lang="pl-PL" sz="2800" dirty="0" smtClean="0"/>
              <a:t>                                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endParaRPr lang="pl-PL" dirty="0"/>
          </a:p>
        </p:txBody>
      </p:sp>
      <p:pic>
        <p:nvPicPr>
          <p:cNvPr id="4" name="Picture 4" descr="http://www.tapeta-piace-skorupka-niemowle.na-pulpit.com/zdjecia/piace-skorupka-niemowl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857628"/>
            <a:ext cx="428628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dirty="0" smtClean="0"/>
              <a:t>2. Mowa otoczenia powinna</a:t>
            </a:r>
            <a:br>
              <a:rPr lang="pl-PL" sz="4400" dirty="0" smtClean="0"/>
            </a:br>
            <a:r>
              <a:rPr lang="pl-PL" sz="4400" dirty="0" smtClean="0"/>
              <a:t> być poprawna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Do dziecka trzeba mówić wolno, dokładnie</a:t>
            </a:r>
            <a:br>
              <a:rPr lang="pl-PL" sz="2800" dirty="0" smtClean="0"/>
            </a:br>
            <a:r>
              <a:rPr lang="pl-PL" sz="2800" dirty="0" smtClean="0"/>
              <a:t>i wyraźnie, trzeba zaniechać sztucznego </a:t>
            </a:r>
            <a:br>
              <a:rPr lang="pl-PL" sz="2800" dirty="0" smtClean="0"/>
            </a:br>
            <a:r>
              <a:rPr lang="pl-PL" sz="2800" dirty="0" smtClean="0"/>
              <a:t>spieszczania i używania tzw. języka dziecięcego</a:t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14338" name="Picture 2" descr="http://i.iplsc.com/mamy-mowia-o-swoich-dzieciach-ze-sa-smaczne/0002IW250M5UVTI4-C116-F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429000"/>
            <a:ext cx="5643602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sz="4400" dirty="0" smtClean="0"/>
              <a:t>3. Stawiajmy na aktywność dziecka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Dziecko powinno reagować na aktywność uczuciową i słowną otoczenia. Z początku jest to uśmiech, ruch rączki, przegięcie ciała. Szybko jednak nastąpią reakcje głosowe. Gdy ich brak, trzeba udać zbadać słuch dziecka, gdyż może on być osłabiony.</a:t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2050" name="Picture 2" descr="http://www.naukawpolsce.pap.pl/Data/Thumbs/_plugins/information/163184/MTAyNHg3Njg,Image12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643446"/>
            <a:ext cx="4600575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sz="4400" dirty="0" smtClean="0"/>
              <a:t>4. Nie wolno ograniczać dziecka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Absolutnie nie wolno krępować dziecka </a:t>
            </a:r>
            <a:br>
              <a:rPr lang="pl-PL" sz="2800" dirty="0" smtClean="0"/>
            </a:br>
            <a:r>
              <a:rPr lang="pl-PL" sz="2800" dirty="0" smtClean="0"/>
              <a:t>w reagowaniu na aktywność otoczenia</a:t>
            </a:r>
            <a:endParaRPr lang="pl-PL" sz="2800" dirty="0"/>
          </a:p>
        </p:txBody>
      </p:sp>
      <p:pic>
        <p:nvPicPr>
          <p:cNvPr id="19458" name="Picture 2" descr="http://www.swiat-zdrowia.pl/app/webroot/uploads/images/sierpien_2009/dziecko-mow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214686"/>
            <a:ext cx="4857784" cy="22764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sz="4400" dirty="0" smtClean="0"/>
              <a:t>5. Korzystaj z pomocy specjalistów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Jeśli dziecko ma nieprawidłową budowę narządów mowy (rozszczep warg, dziąseł, podniebienia, zniekształcenia w układzie szczęk, uzębienia itp.), powinno się bezwzględnie pójść  z nim do lekarza specjalisty: chirurga plastyka, ortodonty</a:t>
            </a:r>
            <a:endParaRPr lang="pl-PL" sz="2800" dirty="0"/>
          </a:p>
        </p:txBody>
      </p:sp>
      <p:pic>
        <p:nvPicPr>
          <p:cNvPr id="20482" name="Picture 2" descr="http://comps.canstockphoto.pl/can-stock-photo_csp186971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286256"/>
            <a:ext cx="1928826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 </a:t>
            </a:r>
            <a:r>
              <a:rPr lang="pl-PL" sz="4400" dirty="0" smtClean="0"/>
              <a:t>6. Dziecko leworęczne należy otoczyć specjalną opieką.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Nie wolno zmuszać dziecka leworęcznego do</a:t>
            </a:r>
            <a:br>
              <a:rPr lang="pl-PL" sz="2800" dirty="0" smtClean="0"/>
            </a:br>
            <a:r>
              <a:rPr lang="pl-PL" sz="2800" dirty="0" smtClean="0"/>
              <a:t>posługiwania się prawą ręką, gdyż mogą wystąpić zaburzenia mowy</a:t>
            </a:r>
            <a:endParaRPr lang="pl-PL" sz="2800" dirty="0"/>
          </a:p>
        </p:txBody>
      </p:sp>
      <p:pic>
        <p:nvPicPr>
          <p:cNvPr id="21506" name="Picture 2" descr="http://s.babyonline.pl/i/dziecko-rysowac-leworecznosc-kredki-GALLERY_MAI2-232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286125"/>
            <a:ext cx="5143500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sz="4400" dirty="0" smtClean="0"/>
              <a:t>7. Nie wolno ignorować dziecka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Kiedy dziecko samo zaczyna coraz więcej mówić nie wolno ignorować dziecka poprzez obojętność, bo wówczas dziecko zamyka się w sobie, staje się nieufne</a:t>
            </a:r>
            <a:endParaRPr lang="pl-PL" sz="2800" dirty="0"/>
          </a:p>
        </p:txBody>
      </p:sp>
      <p:pic>
        <p:nvPicPr>
          <p:cNvPr id="22530" name="Picture 2" descr="https://encrypted-tbn0.gstatic.com/images?q=tbn:ANd9GcTRMM2ERC-_1g1JTc2CVJk5h65jUyrAE6sYp6jjVca0Om3Q9tzP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429000"/>
            <a:ext cx="3067050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 </a:t>
            </a:r>
            <a:r>
              <a:rPr lang="pl-PL" sz="4400" dirty="0" smtClean="0"/>
              <a:t>8. Nie należy hamować żywiołowego pędu do mowy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Należy wykorzystać ogromny ładunek uczuciowy, jaki dziecko wkłada w mowę</a:t>
            </a:r>
            <a:endParaRPr lang="pl-PL" sz="2800" dirty="0"/>
          </a:p>
        </p:txBody>
      </p:sp>
      <p:pic>
        <p:nvPicPr>
          <p:cNvPr id="23554" name="Picture 2" descr="http://bambino-sklep.pl/allegro/womar/fasola/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933699"/>
            <a:ext cx="4295775" cy="363857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346</Words>
  <Application>Microsoft Office PowerPoint</Application>
  <PresentationFormat>Pokaz na ekranie (4:3)</PresentationFormat>
  <Paragraphs>28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Przepływ</vt:lpstr>
      <vt:lpstr>12 PRZYKAZAŃ LOGOPEDYCZNYCH DLA RODZICÓW MAŁYCH DZIECI  wg Leona Kaczmarka</vt:lpstr>
      <vt:lpstr>  1. Narządy mowy zaczynają funkcjonować w życiu płodowym dziecka</vt:lpstr>
      <vt:lpstr>2. Mowa otoczenia powinna  być poprawna</vt:lpstr>
      <vt:lpstr> 3. Stawiajmy na aktywność dziecka</vt:lpstr>
      <vt:lpstr> 4. Nie wolno ograniczać dziecka</vt:lpstr>
      <vt:lpstr> 5. Korzystaj z pomocy specjalistów</vt:lpstr>
      <vt:lpstr> 6. Dziecko leworęczne należy otoczyć specjalną opieką.</vt:lpstr>
      <vt:lpstr> 7. Nie wolno ignorować dziecka</vt:lpstr>
      <vt:lpstr> 8. Nie należy hamować żywiołowego pędu do mowy</vt:lpstr>
      <vt:lpstr> 9. Dbaj o rozwój mowy swojego dziecka</vt:lpstr>
      <vt:lpstr> 10. Nie przeszkadzaj i nie zmuszaj</vt:lpstr>
      <vt:lpstr> 11. Rozmawiaj z dzieckiem</vt:lpstr>
      <vt:lpstr> 12. Nie poddawaj się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PRZYKAZAŃ LOGOPEDYCZNYCH DLA RODZICÓW MAŁYCH DZIECI  wg Leona Kaczmarka</dc:title>
  <dc:creator>BUG</dc:creator>
  <cp:lastModifiedBy>BUG</cp:lastModifiedBy>
  <cp:revision>14</cp:revision>
  <dcterms:created xsi:type="dcterms:W3CDTF">2015-08-28T15:43:28Z</dcterms:created>
  <dcterms:modified xsi:type="dcterms:W3CDTF">2015-08-28T17:38:46Z</dcterms:modified>
</cp:coreProperties>
</file>